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Default Extension="mp3" ContentType="audio/unknown"/>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4" r:id="rId2"/>
    <p:sldId id="286" r:id="rId3"/>
    <p:sldId id="306" r:id="rId4"/>
    <p:sldId id="285" r:id="rId5"/>
    <p:sldId id="295" r:id="rId6"/>
    <p:sldId id="287" r:id="rId7"/>
    <p:sldId id="311" r:id="rId8"/>
    <p:sldId id="296" r:id="rId9"/>
    <p:sldId id="297" r:id="rId10"/>
    <p:sldId id="298" r:id="rId11"/>
    <p:sldId id="299" r:id="rId12"/>
    <p:sldId id="300" r:id="rId13"/>
    <p:sldId id="309" r:id="rId14"/>
    <p:sldId id="310" r:id="rId15"/>
    <p:sldId id="289" r:id="rId16"/>
    <p:sldId id="301" r:id="rId17"/>
    <p:sldId id="302" r:id="rId18"/>
    <p:sldId id="307" r:id="rId19"/>
    <p:sldId id="283" r:id="rId20"/>
    <p:sldId id="308" r:id="rId21"/>
    <p:sldId id="31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6" d="100"/>
          <a:sy n="76" d="100"/>
        </p:scale>
        <p:origin x="-118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D483EC-2210-4044-ADA3-0F4548E6BCAD}" type="doc">
      <dgm:prSet loTypeId="urn:microsoft.com/office/officeart/2005/8/layout/vList4#1" loCatId="list" qsTypeId="urn:microsoft.com/office/officeart/2005/8/quickstyle/simple1" qsCatId="simple" csTypeId="urn:microsoft.com/office/officeart/2005/8/colors/accent1_1" csCatId="accent1" phldr="1"/>
      <dgm:spPr/>
      <dgm:t>
        <a:bodyPr/>
        <a:lstStyle/>
        <a:p>
          <a:endParaRPr lang="en-US"/>
        </a:p>
      </dgm:t>
    </dgm:pt>
    <dgm:pt modelId="{0D1DC3DE-CF51-49EC-8E6D-6F1B2EC142CA}">
      <dgm:prSet phldrT="[Text]" custT="1"/>
      <dgm:spPr/>
      <dgm:t>
        <a:bodyPr/>
        <a:lstStyle/>
        <a:p>
          <a:endParaRPr lang="en-US" sz="4400" dirty="0">
            <a:solidFill>
              <a:srgbClr val="002060"/>
            </a:solidFill>
          </a:endParaRPr>
        </a:p>
      </dgm:t>
    </dgm:pt>
    <dgm:pt modelId="{DB03AA15-8AE5-4546-933B-67F3E8460B6F}" type="parTrans" cxnId="{638A1736-CE80-42EC-A296-32E60A738374}">
      <dgm:prSet/>
      <dgm:spPr/>
      <dgm:t>
        <a:bodyPr/>
        <a:lstStyle/>
        <a:p>
          <a:endParaRPr lang="en-US"/>
        </a:p>
      </dgm:t>
    </dgm:pt>
    <dgm:pt modelId="{FF3EE6AD-2635-4492-B9E8-969BAD44E089}" type="sibTrans" cxnId="{638A1736-CE80-42EC-A296-32E60A738374}">
      <dgm:prSet/>
      <dgm:spPr/>
      <dgm:t>
        <a:bodyPr/>
        <a:lstStyle/>
        <a:p>
          <a:endParaRPr lang="en-US"/>
        </a:p>
      </dgm:t>
    </dgm:pt>
    <dgm:pt modelId="{DDB93D9D-8E23-498E-8E8A-7F565E1DDB4C}">
      <dgm:prSet phldrT="[Text]" custT="1"/>
      <dgm:spPr/>
      <dgm:t>
        <a:bodyPr/>
        <a:lstStyle/>
        <a:p>
          <a:r>
            <a:rPr lang="en-US" sz="4600" dirty="0" smtClean="0"/>
            <a:t> </a:t>
          </a:r>
          <a:endParaRPr lang="en-US" sz="4600" dirty="0">
            <a:solidFill>
              <a:srgbClr val="002060"/>
            </a:solidFill>
          </a:endParaRPr>
        </a:p>
      </dgm:t>
    </dgm:pt>
    <dgm:pt modelId="{C00C4B25-FD25-4EBB-B482-87666A6737C9}" type="parTrans" cxnId="{DDF043D4-0A6F-4EF4-8842-02D22C715225}">
      <dgm:prSet/>
      <dgm:spPr/>
      <dgm:t>
        <a:bodyPr/>
        <a:lstStyle/>
        <a:p>
          <a:endParaRPr lang="en-US"/>
        </a:p>
      </dgm:t>
    </dgm:pt>
    <dgm:pt modelId="{4DE0B4A7-C992-42E2-B475-42D41395B625}" type="sibTrans" cxnId="{DDF043D4-0A6F-4EF4-8842-02D22C715225}">
      <dgm:prSet/>
      <dgm:spPr/>
      <dgm:t>
        <a:bodyPr/>
        <a:lstStyle/>
        <a:p>
          <a:endParaRPr lang="en-US"/>
        </a:p>
      </dgm:t>
    </dgm:pt>
    <dgm:pt modelId="{591C55B8-3901-4C39-A8D3-A4C2A37B185C}">
      <dgm:prSet phldrT="[Text]" custT="1"/>
      <dgm:spPr/>
      <dgm:t>
        <a:bodyPr/>
        <a:lstStyle/>
        <a:p>
          <a:endParaRPr lang="en-US" sz="4400" dirty="0">
            <a:solidFill>
              <a:srgbClr val="002060"/>
            </a:solidFill>
          </a:endParaRPr>
        </a:p>
      </dgm:t>
    </dgm:pt>
    <dgm:pt modelId="{6C49B1C8-812C-47C2-ABF9-40C51F58D6B5}" type="parTrans" cxnId="{FA4474CD-1479-46B1-AD0E-B3BEA454D140}">
      <dgm:prSet/>
      <dgm:spPr/>
      <dgm:t>
        <a:bodyPr/>
        <a:lstStyle/>
        <a:p>
          <a:endParaRPr lang="en-US"/>
        </a:p>
      </dgm:t>
    </dgm:pt>
    <dgm:pt modelId="{FF73AF82-972E-44C3-AC11-E07FDFC29B6D}" type="sibTrans" cxnId="{FA4474CD-1479-46B1-AD0E-B3BEA454D140}">
      <dgm:prSet/>
      <dgm:spPr/>
      <dgm:t>
        <a:bodyPr/>
        <a:lstStyle/>
        <a:p>
          <a:endParaRPr lang="en-US"/>
        </a:p>
      </dgm:t>
    </dgm:pt>
    <dgm:pt modelId="{262B30E4-4533-440C-BB39-CD40E80CF06D}" type="pres">
      <dgm:prSet presAssocID="{81D483EC-2210-4044-ADA3-0F4548E6BCAD}" presName="linear" presStyleCnt="0">
        <dgm:presLayoutVars>
          <dgm:dir/>
          <dgm:resizeHandles val="exact"/>
        </dgm:presLayoutVars>
      </dgm:prSet>
      <dgm:spPr/>
      <dgm:t>
        <a:bodyPr/>
        <a:lstStyle/>
        <a:p>
          <a:endParaRPr lang="en-US"/>
        </a:p>
      </dgm:t>
    </dgm:pt>
    <dgm:pt modelId="{E4168D09-CCB4-42A9-B73F-9735DC278151}" type="pres">
      <dgm:prSet presAssocID="{0D1DC3DE-CF51-49EC-8E6D-6F1B2EC142CA}" presName="comp" presStyleCnt="0"/>
      <dgm:spPr/>
    </dgm:pt>
    <dgm:pt modelId="{87BD6021-3583-4907-80C1-8DFC235072C1}" type="pres">
      <dgm:prSet presAssocID="{0D1DC3DE-CF51-49EC-8E6D-6F1B2EC142CA}" presName="box" presStyleLbl="node1" presStyleIdx="0" presStyleCnt="3"/>
      <dgm:spPr/>
      <dgm:t>
        <a:bodyPr/>
        <a:lstStyle/>
        <a:p>
          <a:endParaRPr lang="en-US"/>
        </a:p>
      </dgm:t>
    </dgm:pt>
    <dgm:pt modelId="{DD6A9FA5-6CC3-4630-AE3E-118ACB564C0E}" type="pres">
      <dgm:prSet presAssocID="{0D1DC3DE-CF51-49EC-8E6D-6F1B2EC142CA}" presName="img" presStyleLbl="fgImgPlace1" presStyleIdx="0" presStyleCnt="3" custLinFactNeighborX="-1953" custLinFactNeighborY="6548"/>
      <dgm:spPr/>
    </dgm:pt>
    <dgm:pt modelId="{5D7F0594-5322-4531-81B4-334FEA7A6AFA}" type="pres">
      <dgm:prSet presAssocID="{0D1DC3DE-CF51-49EC-8E6D-6F1B2EC142CA}" presName="text" presStyleLbl="node1" presStyleIdx="0" presStyleCnt="3">
        <dgm:presLayoutVars>
          <dgm:bulletEnabled val="1"/>
        </dgm:presLayoutVars>
      </dgm:prSet>
      <dgm:spPr/>
      <dgm:t>
        <a:bodyPr/>
        <a:lstStyle/>
        <a:p>
          <a:endParaRPr lang="en-US"/>
        </a:p>
      </dgm:t>
    </dgm:pt>
    <dgm:pt modelId="{6ED7657D-414B-4263-A73C-CBB7E20D913A}" type="pres">
      <dgm:prSet presAssocID="{FF3EE6AD-2635-4492-B9E8-969BAD44E089}" presName="spacer" presStyleCnt="0"/>
      <dgm:spPr/>
    </dgm:pt>
    <dgm:pt modelId="{C64C5F13-06F6-45CB-BD00-63CF8FE3C46C}" type="pres">
      <dgm:prSet presAssocID="{DDB93D9D-8E23-498E-8E8A-7F565E1DDB4C}" presName="comp" presStyleCnt="0"/>
      <dgm:spPr/>
    </dgm:pt>
    <dgm:pt modelId="{FDB4894A-9CED-40A0-A5D3-2E8E1CBEF3D1}" type="pres">
      <dgm:prSet presAssocID="{DDB93D9D-8E23-498E-8E8A-7F565E1DDB4C}" presName="box" presStyleLbl="node1" presStyleIdx="1" presStyleCnt="3" custLinFactNeighborY="4286"/>
      <dgm:spPr/>
      <dgm:t>
        <a:bodyPr/>
        <a:lstStyle/>
        <a:p>
          <a:endParaRPr lang="en-US"/>
        </a:p>
      </dgm:t>
    </dgm:pt>
    <dgm:pt modelId="{0877A829-0A75-407B-B839-68A6BB270D0B}" type="pres">
      <dgm:prSet presAssocID="{DDB93D9D-8E23-498E-8E8A-7F565E1DDB4C}" presName="img" presStyleLbl="fgImgPlace1" presStyleIdx="1" presStyleCnt="3"/>
      <dgm:spPr/>
    </dgm:pt>
    <dgm:pt modelId="{E812FC7F-8450-4840-8695-C86232E94525}" type="pres">
      <dgm:prSet presAssocID="{DDB93D9D-8E23-498E-8E8A-7F565E1DDB4C}" presName="text" presStyleLbl="node1" presStyleIdx="1" presStyleCnt="3">
        <dgm:presLayoutVars>
          <dgm:bulletEnabled val="1"/>
        </dgm:presLayoutVars>
      </dgm:prSet>
      <dgm:spPr/>
      <dgm:t>
        <a:bodyPr/>
        <a:lstStyle/>
        <a:p>
          <a:endParaRPr lang="en-US"/>
        </a:p>
      </dgm:t>
    </dgm:pt>
    <dgm:pt modelId="{BE349DBE-D8ED-4C96-9897-0CFA5C0F62E7}" type="pres">
      <dgm:prSet presAssocID="{4DE0B4A7-C992-42E2-B475-42D41395B625}" presName="spacer" presStyleCnt="0"/>
      <dgm:spPr/>
    </dgm:pt>
    <dgm:pt modelId="{98BE1D9D-3216-4C3F-BD83-629621746B1A}" type="pres">
      <dgm:prSet presAssocID="{591C55B8-3901-4C39-A8D3-A4C2A37B185C}" presName="comp" presStyleCnt="0"/>
      <dgm:spPr/>
    </dgm:pt>
    <dgm:pt modelId="{70FC1234-A5B0-442E-B2B5-8F1C1E391153}" type="pres">
      <dgm:prSet presAssocID="{591C55B8-3901-4C39-A8D3-A4C2A37B185C}" presName="box" presStyleLbl="node1" presStyleIdx="2" presStyleCnt="3"/>
      <dgm:spPr/>
      <dgm:t>
        <a:bodyPr/>
        <a:lstStyle/>
        <a:p>
          <a:endParaRPr lang="en-US"/>
        </a:p>
      </dgm:t>
    </dgm:pt>
    <dgm:pt modelId="{E3E4716C-1049-4408-9BC8-F38B6909017A}" type="pres">
      <dgm:prSet presAssocID="{591C55B8-3901-4C39-A8D3-A4C2A37B185C}" presName="img" presStyleLbl="fgImgPlace1" presStyleIdx="2" presStyleCnt="3"/>
      <dgm:spPr/>
    </dgm:pt>
    <dgm:pt modelId="{C705C17F-3398-4332-83AF-132E81570C99}" type="pres">
      <dgm:prSet presAssocID="{591C55B8-3901-4C39-A8D3-A4C2A37B185C}" presName="text" presStyleLbl="node1" presStyleIdx="2" presStyleCnt="3">
        <dgm:presLayoutVars>
          <dgm:bulletEnabled val="1"/>
        </dgm:presLayoutVars>
      </dgm:prSet>
      <dgm:spPr/>
      <dgm:t>
        <a:bodyPr/>
        <a:lstStyle/>
        <a:p>
          <a:endParaRPr lang="en-US"/>
        </a:p>
      </dgm:t>
    </dgm:pt>
  </dgm:ptLst>
  <dgm:cxnLst>
    <dgm:cxn modelId="{FA4474CD-1479-46B1-AD0E-B3BEA454D140}" srcId="{81D483EC-2210-4044-ADA3-0F4548E6BCAD}" destId="{591C55B8-3901-4C39-A8D3-A4C2A37B185C}" srcOrd="2" destOrd="0" parTransId="{6C49B1C8-812C-47C2-ABF9-40C51F58D6B5}" sibTransId="{FF73AF82-972E-44C3-AC11-E07FDFC29B6D}"/>
    <dgm:cxn modelId="{A9CE21E5-41C0-4D14-8D9A-92BCED4C84E6}" type="presOf" srcId="{81D483EC-2210-4044-ADA3-0F4548E6BCAD}" destId="{262B30E4-4533-440C-BB39-CD40E80CF06D}" srcOrd="0" destOrd="0" presId="urn:microsoft.com/office/officeart/2005/8/layout/vList4#1"/>
    <dgm:cxn modelId="{DDF043D4-0A6F-4EF4-8842-02D22C715225}" srcId="{81D483EC-2210-4044-ADA3-0F4548E6BCAD}" destId="{DDB93D9D-8E23-498E-8E8A-7F565E1DDB4C}" srcOrd="1" destOrd="0" parTransId="{C00C4B25-FD25-4EBB-B482-87666A6737C9}" sibTransId="{4DE0B4A7-C992-42E2-B475-42D41395B625}"/>
    <dgm:cxn modelId="{25E8E7E6-FE30-44B4-95D7-FCAD41C8F501}" type="presOf" srcId="{0D1DC3DE-CF51-49EC-8E6D-6F1B2EC142CA}" destId="{5D7F0594-5322-4531-81B4-334FEA7A6AFA}" srcOrd="1" destOrd="0" presId="urn:microsoft.com/office/officeart/2005/8/layout/vList4#1"/>
    <dgm:cxn modelId="{5566FCB4-EF4C-4899-BE3D-CD0C3FCC4D4D}" type="presOf" srcId="{DDB93D9D-8E23-498E-8E8A-7F565E1DDB4C}" destId="{FDB4894A-9CED-40A0-A5D3-2E8E1CBEF3D1}" srcOrd="0" destOrd="0" presId="urn:microsoft.com/office/officeart/2005/8/layout/vList4#1"/>
    <dgm:cxn modelId="{638A1736-CE80-42EC-A296-32E60A738374}" srcId="{81D483EC-2210-4044-ADA3-0F4548E6BCAD}" destId="{0D1DC3DE-CF51-49EC-8E6D-6F1B2EC142CA}" srcOrd="0" destOrd="0" parTransId="{DB03AA15-8AE5-4546-933B-67F3E8460B6F}" sibTransId="{FF3EE6AD-2635-4492-B9E8-969BAD44E089}"/>
    <dgm:cxn modelId="{840A1BBF-2255-472D-9F2D-19D360E7E00A}" type="presOf" srcId="{0D1DC3DE-CF51-49EC-8E6D-6F1B2EC142CA}" destId="{87BD6021-3583-4907-80C1-8DFC235072C1}" srcOrd="0" destOrd="0" presId="urn:microsoft.com/office/officeart/2005/8/layout/vList4#1"/>
    <dgm:cxn modelId="{5A60A13A-CB68-4625-B59E-66F2A883E295}" type="presOf" srcId="{591C55B8-3901-4C39-A8D3-A4C2A37B185C}" destId="{C705C17F-3398-4332-83AF-132E81570C99}" srcOrd="1" destOrd="0" presId="urn:microsoft.com/office/officeart/2005/8/layout/vList4#1"/>
    <dgm:cxn modelId="{F54FFD4B-67FC-4276-8DE0-0F28ED75A55A}" type="presOf" srcId="{DDB93D9D-8E23-498E-8E8A-7F565E1DDB4C}" destId="{E812FC7F-8450-4840-8695-C86232E94525}" srcOrd="1" destOrd="0" presId="urn:microsoft.com/office/officeart/2005/8/layout/vList4#1"/>
    <dgm:cxn modelId="{30DD5867-FBEE-47F1-8799-060130454DE6}" type="presOf" srcId="{591C55B8-3901-4C39-A8D3-A4C2A37B185C}" destId="{70FC1234-A5B0-442E-B2B5-8F1C1E391153}" srcOrd="0" destOrd="0" presId="urn:microsoft.com/office/officeart/2005/8/layout/vList4#1"/>
    <dgm:cxn modelId="{15C1C15E-CFD7-42FF-91D4-124AA35D6B24}" type="presParOf" srcId="{262B30E4-4533-440C-BB39-CD40E80CF06D}" destId="{E4168D09-CCB4-42A9-B73F-9735DC278151}" srcOrd="0" destOrd="0" presId="urn:microsoft.com/office/officeart/2005/8/layout/vList4#1"/>
    <dgm:cxn modelId="{8DB20595-9883-4B3F-8606-636400B522E6}" type="presParOf" srcId="{E4168D09-CCB4-42A9-B73F-9735DC278151}" destId="{87BD6021-3583-4907-80C1-8DFC235072C1}" srcOrd="0" destOrd="0" presId="urn:microsoft.com/office/officeart/2005/8/layout/vList4#1"/>
    <dgm:cxn modelId="{983C47D1-12DD-47E6-A1B2-6C3307F0D731}" type="presParOf" srcId="{E4168D09-CCB4-42A9-B73F-9735DC278151}" destId="{DD6A9FA5-6CC3-4630-AE3E-118ACB564C0E}" srcOrd="1" destOrd="0" presId="urn:microsoft.com/office/officeart/2005/8/layout/vList4#1"/>
    <dgm:cxn modelId="{EFA7259A-2110-4104-B3FF-FFA4F5087455}" type="presParOf" srcId="{E4168D09-CCB4-42A9-B73F-9735DC278151}" destId="{5D7F0594-5322-4531-81B4-334FEA7A6AFA}" srcOrd="2" destOrd="0" presId="urn:microsoft.com/office/officeart/2005/8/layout/vList4#1"/>
    <dgm:cxn modelId="{1E47BE1A-D98D-4FB2-854B-CF5EDA1D788B}" type="presParOf" srcId="{262B30E4-4533-440C-BB39-CD40E80CF06D}" destId="{6ED7657D-414B-4263-A73C-CBB7E20D913A}" srcOrd="1" destOrd="0" presId="urn:microsoft.com/office/officeart/2005/8/layout/vList4#1"/>
    <dgm:cxn modelId="{AC9A508C-F782-43B8-A5B5-06250B7943A1}" type="presParOf" srcId="{262B30E4-4533-440C-BB39-CD40E80CF06D}" destId="{C64C5F13-06F6-45CB-BD00-63CF8FE3C46C}" srcOrd="2" destOrd="0" presId="urn:microsoft.com/office/officeart/2005/8/layout/vList4#1"/>
    <dgm:cxn modelId="{809F7CDB-20C7-42A5-B121-545DBFD344F4}" type="presParOf" srcId="{C64C5F13-06F6-45CB-BD00-63CF8FE3C46C}" destId="{FDB4894A-9CED-40A0-A5D3-2E8E1CBEF3D1}" srcOrd="0" destOrd="0" presId="urn:microsoft.com/office/officeart/2005/8/layout/vList4#1"/>
    <dgm:cxn modelId="{A6109C4D-1CA0-4460-B01D-27FFF6429EFE}" type="presParOf" srcId="{C64C5F13-06F6-45CB-BD00-63CF8FE3C46C}" destId="{0877A829-0A75-407B-B839-68A6BB270D0B}" srcOrd="1" destOrd="0" presId="urn:microsoft.com/office/officeart/2005/8/layout/vList4#1"/>
    <dgm:cxn modelId="{8FF65E93-B0A9-46B0-B368-F58DAB17CCF4}" type="presParOf" srcId="{C64C5F13-06F6-45CB-BD00-63CF8FE3C46C}" destId="{E812FC7F-8450-4840-8695-C86232E94525}" srcOrd="2" destOrd="0" presId="urn:microsoft.com/office/officeart/2005/8/layout/vList4#1"/>
    <dgm:cxn modelId="{1CEBDB7F-1C29-473B-AA8E-76F05E8C0D11}" type="presParOf" srcId="{262B30E4-4533-440C-BB39-CD40E80CF06D}" destId="{BE349DBE-D8ED-4C96-9897-0CFA5C0F62E7}" srcOrd="3" destOrd="0" presId="urn:microsoft.com/office/officeart/2005/8/layout/vList4#1"/>
    <dgm:cxn modelId="{898B403E-28DF-4247-8D9A-0CA8CFBB6D0A}" type="presParOf" srcId="{262B30E4-4533-440C-BB39-CD40E80CF06D}" destId="{98BE1D9D-3216-4C3F-BD83-629621746B1A}" srcOrd="4" destOrd="0" presId="urn:microsoft.com/office/officeart/2005/8/layout/vList4#1"/>
    <dgm:cxn modelId="{AE18C9FE-B82F-444A-82C8-FF8E52585D91}" type="presParOf" srcId="{98BE1D9D-3216-4C3F-BD83-629621746B1A}" destId="{70FC1234-A5B0-442E-B2B5-8F1C1E391153}" srcOrd="0" destOrd="0" presId="urn:microsoft.com/office/officeart/2005/8/layout/vList4#1"/>
    <dgm:cxn modelId="{AA774502-1604-4C49-99BC-C020C72D166E}" type="presParOf" srcId="{98BE1D9D-3216-4C3F-BD83-629621746B1A}" destId="{E3E4716C-1049-4408-9BC8-F38B6909017A}" srcOrd="1" destOrd="0" presId="urn:microsoft.com/office/officeart/2005/8/layout/vList4#1"/>
    <dgm:cxn modelId="{3E2DA247-12D7-4E76-91F9-048F4955F563}" type="presParOf" srcId="{98BE1D9D-3216-4C3F-BD83-629621746B1A}" destId="{C705C17F-3398-4332-83AF-132E81570C99}"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738650-F5BD-4AE6-AC32-131B6D75C6A3}"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36B37804-EDCE-4D88-B00D-6B0929DBD49D}">
      <dgm:prSet phldrT="[Text]" custT="1"/>
      <dgm:spPr/>
      <dgm:t>
        <a:bodyPr/>
        <a:lstStyle/>
        <a:p>
          <a:endParaRPr lang="en-US" sz="2800" dirty="0"/>
        </a:p>
      </dgm:t>
    </dgm:pt>
    <dgm:pt modelId="{27B41FC3-8A7C-4310-82D6-982EA490D277}" type="parTrans" cxnId="{82A07999-25E6-4E78-B2EE-DA20C6FB39A2}">
      <dgm:prSet/>
      <dgm:spPr/>
      <dgm:t>
        <a:bodyPr/>
        <a:lstStyle/>
        <a:p>
          <a:endParaRPr lang="en-US"/>
        </a:p>
      </dgm:t>
    </dgm:pt>
    <dgm:pt modelId="{F75ABBF8-9FED-4009-A9C9-923C1F4D7840}" type="sibTrans" cxnId="{82A07999-25E6-4E78-B2EE-DA20C6FB39A2}">
      <dgm:prSet/>
      <dgm:spPr/>
      <dgm:t>
        <a:bodyPr/>
        <a:lstStyle/>
        <a:p>
          <a:endParaRPr lang="en-US"/>
        </a:p>
      </dgm:t>
    </dgm:pt>
    <dgm:pt modelId="{237FD411-8961-4A0D-8878-4AF7FC44D5CF}" type="asst">
      <dgm:prSet phldrT="[Text]" custT="1"/>
      <dgm:spPr/>
      <dgm:t>
        <a:bodyPr/>
        <a:lstStyle/>
        <a:p>
          <a:endParaRPr lang="en-US" sz="2800" dirty="0"/>
        </a:p>
      </dgm:t>
    </dgm:pt>
    <dgm:pt modelId="{8D107569-D696-4643-A432-4DEAA8066ADA}" type="parTrans" cxnId="{8B5A556B-6EDC-4A56-9ABB-C3876DDECAD9}">
      <dgm:prSet/>
      <dgm:spPr/>
      <dgm:t>
        <a:bodyPr/>
        <a:lstStyle/>
        <a:p>
          <a:endParaRPr lang="en-US"/>
        </a:p>
      </dgm:t>
    </dgm:pt>
    <dgm:pt modelId="{CFB228F1-237F-400B-B8B0-9C24EE11CA36}" type="sibTrans" cxnId="{8B5A556B-6EDC-4A56-9ABB-C3876DDECAD9}">
      <dgm:prSet/>
      <dgm:spPr/>
      <dgm:t>
        <a:bodyPr/>
        <a:lstStyle/>
        <a:p>
          <a:endParaRPr lang="en-US"/>
        </a:p>
      </dgm:t>
    </dgm:pt>
    <dgm:pt modelId="{A4E0BAEA-8F4F-4546-B591-E5FA8D4C8839}">
      <dgm:prSet phldrT="[Text]"/>
      <dgm:spPr/>
      <dgm:t>
        <a:bodyPr/>
        <a:lstStyle/>
        <a:p>
          <a:endParaRPr lang="en-US" dirty="0"/>
        </a:p>
      </dgm:t>
    </dgm:pt>
    <dgm:pt modelId="{A3F5C49A-F4D9-4CA0-ABAF-181FE6FFAB07}" type="parTrans" cxnId="{71BBEFA4-62B9-4C95-9910-C122518F4188}">
      <dgm:prSet/>
      <dgm:spPr/>
      <dgm:t>
        <a:bodyPr/>
        <a:lstStyle/>
        <a:p>
          <a:endParaRPr lang="en-US"/>
        </a:p>
      </dgm:t>
    </dgm:pt>
    <dgm:pt modelId="{4EE86CBE-27AA-40EB-B545-DC31C17082EB}" type="sibTrans" cxnId="{71BBEFA4-62B9-4C95-9910-C122518F4188}">
      <dgm:prSet/>
      <dgm:spPr/>
      <dgm:t>
        <a:bodyPr/>
        <a:lstStyle/>
        <a:p>
          <a:endParaRPr lang="en-US"/>
        </a:p>
      </dgm:t>
    </dgm:pt>
    <dgm:pt modelId="{997E630E-44B4-4136-B60F-6467BE7A36BE}">
      <dgm:prSet phldrT="[Text]" custT="1"/>
      <dgm:spPr/>
      <dgm:t>
        <a:bodyPr/>
        <a:lstStyle/>
        <a:p>
          <a:endParaRPr lang="en-US" sz="2800" dirty="0"/>
        </a:p>
      </dgm:t>
    </dgm:pt>
    <dgm:pt modelId="{28D98E56-0954-4ED3-A0C3-F9C989890FD6}" type="parTrans" cxnId="{3CD44E78-3F1D-4784-9AA4-CA37722086AB}">
      <dgm:prSet/>
      <dgm:spPr/>
      <dgm:t>
        <a:bodyPr/>
        <a:lstStyle/>
        <a:p>
          <a:endParaRPr lang="en-US"/>
        </a:p>
      </dgm:t>
    </dgm:pt>
    <dgm:pt modelId="{C7EF554A-B4CA-44C6-B182-A882E2389DA8}" type="sibTrans" cxnId="{3CD44E78-3F1D-4784-9AA4-CA37722086AB}">
      <dgm:prSet/>
      <dgm:spPr/>
      <dgm:t>
        <a:bodyPr/>
        <a:lstStyle/>
        <a:p>
          <a:endParaRPr lang="en-US"/>
        </a:p>
      </dgm:t>
    </dgm:pt>
    <dgm:pt modelId="{DCE3EF41-5696-45FD-9312-99B2C546D48C}" type="pres">
      <dgm:prSet presAssocID="{A9738650-F5BD-4AE6-AC32-131B6D75C6A3}" presName="hierChild1" presStyleCnt="0">
        <dgm:presLayoutVars>
          <dgm:orgChart val="1"/>
          <dgm:chPref val="1"/>
          <dgm:dir/>
          <dgm:animOne val="branch"/>
          <dgm:animLvl val="lvl"/>
          <dgm:resizeHandles/>
        </dgm:presLayoutVars>
      </dgm:prSet>
      <dgm:spPr/>
      <dgm:t>
        <a:bodyPr/>
        <a:lstStyle/>
        <a:p>
          <a:endParaRPr lang="en-US"/>
        </a:p>
      </dgm:t>
    </dgm:pt>
    <dgm:pt modelId="{5D90287F-407D-4929-A1C0-0EE3BC804294}" type="pres">
      <dgm:prSet presAssocID="{36B37804-EDCE-4D88-B00D-6B0929DBD49D}" presName="hierRoot1" presStyleCnt="0">
        <dgm:presLayoutVars>
          <dgm:hierBranch val="init"/>
        </dgm:presLayoutVars>
      </dgm:prSet>
      <dgm:spPr/>
      <dgm:t>
        <a:bodyPr/>
        <a:lstStyle/>
        <a:p>
          <a:endParaRPr lang="en-US"/>
        </a:p>
      </dgm:t>
    </dgm:pt>
    <dgm:pt modelId="{88A82B98-D105-4A69-A2CD-12493EEB1BC8}" type="pres">
      <dgm:prSet presAssocID="{36B37804-EDCE-4D88-B00D-6B0929DBD49D}" presName="rootComposite1" presStyleCnt="0"/>
      <dgm:spPr/>
      <dgm:t>
        <a:bodyPr/>
        <a:lstStyle/>
        <a:p>
          <a:endParaRPr lang="en-US"/>
        </a:p>
      </dgm:t>
    </dgm:pt>
    <dgm:pt modelId="{410D9CD6-DE3D-4141-96FC-2C553FDC6BAF}" type="pres">
      <dgm:prSet presAssocID="{36B37804-EDCE-4D88-B00D-6B0929DBD49D}" presName="rootText1" presStyleLbl="node0" presStyleIdx="0" presStyleCnt="1" custScaleX="307372" custScaleY="113394">
        <dgm:presLayoutVars>
          <dgm:chPref val="3"/>
        </dgm:presLayoutVars>
      </dgm:prSet>
      <dgm:spPr/>
      <dgm:t>
        <a:bodyPr/>
        <a:lstStyle/>
        <a:p>
          <a:endParaRPr lang="en-US"/>
        </a:p>
      </dgm:t>
    </dgm:pt>
    <dgm:pt modelId="{8B055AE9-084E-41C9-9B2A-05D985F765F5}" type="pres">
      <dgm:prSet presAssocID="{36B37804-EDCE-4D88-B00D-6B0929DBD49D}" presName="rootConnector1" presStyleLbl="node1" presStyleIdx="0" presStyleCnt="0"/>
      <dgm:spPr/>
      <dgm:t>
        <a:bodyPr/>
        <a:lstStyle/>
        <a:p>
          <a:endParaRPr lang="en-US"/>
        </a:p>
      </dgm:t>
    </dgm:pt>
    <dgm:pt modelId="{7CE05E56-C418-40F3-8C2F-62FE2DB41C7D}" type="pres">
      <dgm:prSet presAssocID="{36B37804-EDCE-4D88-B00D-6B0929DBD49D}" presName="hierChild2" presStyleCnt="0"/>
      <dgm:spPr/>
      <dgm:t>
        <a:bodyPr/>
        <a:lstStyle/>
        <a:p>
          <a:endParaRPr lang="en-US"/>
        </a:p>
      </dgm:t>
    </dgm:pt>
    <dgm:pt modelId="{D63D3914-AA34-4EA5-96A5-8583663D3128}" type="pres">
      <dgm:prSet presAssocID="{A3F5C49A-F4D9-4CA0-ABAF-181FE6FFAB07}" presName="Name37" presStyleLbl="parChTrans1D2" presStyleIdx="0" presStyleCnt="3"/>
      <dgm:spPr/>
      <dgm:t>
        <a:bodyPr/>
        <a:lstStyle/>
        <a:p>
          <a:endParaRPr lang="en-US"/>
        </a:p>
      </dgm:t>
    </dgm:pt>
    <dgm:pt modelId="{3053B12E-BC16-467B-AD44-EDF3A77877CB}" type="pres">
      <dgm:prSet presAssocID="{A4E0BAEA-8F4F-4546-B591-E5FA8D4C8839}" presName="hierRoot2" presStyleCnt="0">
        <dgm:presLayoutVars>
          <dgm:hierBranch val="init"/>
        </dgm:presLayoutVars>
      </dgm:prSet>
      <dgm:spPr/>
      <dgm:t>
        <a:bodyPr/>
        <a:lstStyle/>
        <a:p>
          <a:endParaRPr lang="en-US"/>
        </a:p>
      </dgm:t>
    </dgm:pt>
    <dgm:pt modelId="{BCAC6A7C-8787-4E5A-BFCA-DA0502E1C612}" type="pres">
      <dgm:prSet presAssocID="{A4E0BAEA-8F4F-4546-B591-E5FA8D4C8839}" presName="rootComposite" presStyleCnt="0"/>
      <dgm:spPr/>
      <dgm:t>
        <a:bodyPr/>
        <a:lstStyle/>
        <a:p>
          <a:endParaRPr lang="en-US"/>
        </a:p>
      </dgm:t>
    </dgm:pt>
    <dgm:pt modelId="{0E62214D-A44D-4CA5-ACF5-787BDD49A03E}" type="pres">
      <dgm:prSet presAssocID="{A4E0BAEA-8F4F-4546-B591-E5FA8D4C8839}" presName="rootText" presStyleLbl="node2" presStyleIdx="0" presStyleCnt="2" custScaleX="197244">
        <dgm:presLayoutVars>
          <dgm:chPref val="3"/>
        </dgm:presLayoutVars>
      </dgm:prSet>
      <dgm:spPr/>
      <dgm:t>
        <a:bodyPr/>
        <a:lstStyle/>
        <a:p>
          <a:endParaRPr lang="en-US"/>
        </a:p>
      </dgm:t>
    </dgm:pt>
    <dgm:pt modelId="{3985B998-11DC-456D-9B26-7EADF19F5D7B}" type="pres">
      <dgm:prSet presAssocID="{A4E0BAEA-8F4F-4546-B591-E5FA8D4C8839}" presName="rootConnector" presStyleLbl="node2" presStyleIdx="0" presStyleCnt="2"/>
      <dgm:spPr/>
      <dgm:t>
        <a:bodyPr/>
        <a:lstStyle/>
        <a:p>
          <a:endParaRPr lang="en-US"/>
        </a:p>
      </dgm:t>
    </dgm:pt>
    <dgm:pt modelId="{0B2B67BF-50BF-40A3-8D7A-61905BF6D85E}" type="pres">
      <dgm:prSet presAssocID="{A4E0BAEA-8F4F-4546-B591-E5FA8D4C8839}" presName="hierChild4" presStyleCnt="0"/>
      <dgm:spPr/>
      <dgm:t>
        <a:bodyPr/>
        <a:lstStyle/>
        <a:p>
          <a:endParaRPr lang="en-US"/>
        </a:p>
      </dgm:t>
    </dgm:pt>
    <dgm:pt modelId="{58C88383-5E87-48E6-B63D-22E872ADE0A4}" type="pres">
      <dgm:prSet presAssocID="{A4E0BAEA-8F4F-4546-B591-E5FA8D4C8839}" presName="hierChild5" presStyleCnt="0"/>
      <dgm:spPr/>
      <dgm:t>
        <a:bodyPr/>
        <a:lstStyle/>
        <a:p>
          <a:endParaRPr lang="en-US"/>
        </a:p>
      </dgm:t>
    </dgm:pt>
    <dgm:pt modelId="{39161C43-D67F-4241-A709-97A3789995D5}" type="pres">
      <dgm:prSet presAssocID="{28D98E56-0954-4ED3-A0C3-F9C989890FD6}" presName="Name37" presStyleLbl="parChTrans1D2" presStyleIdx="1" presStyleCnt="3"/>
      <dgm:spPr/>
      <dgm:t>
        <a:bodyPr/>
        <a:lstStyle/>
        <a:p>
          <a:endParaRPr lang="en-US"/>
        </a:p>
      </dgm:t>
    </dgm:pt>
    <dgm:pt modelId="{12AC5640-7E97-4583-B492-4FC5F4D5B904}" type="pres">
      <dgm:prSet presAssocID="{997E630E-44B4-4136-B60F-6467BE7A36BE}" presName="hierRoot2" presStyleCnt="0">
        <dgm:presLayoutVars>
          <dgm:hierBranch val="init"/>
        </dgm:presLayoutVars>
      </dgm:prSet>
      <dgm:spPr/>
      <dgm:t>
        <a:bodyPr/>
        <a:lstStyle/>
        <a:p>
          <a:endParaRPr lang="en-US"/>
        </a:p>
      </dgm:t>
    </dgm:pt>
    <dgm:pt modelId="{D415F357-6D37-413F-8031-FADE0326BEC5}" type="pres">
      <dgm:prSet presAssocID="{997E630E-44B4-4136-B60F-6467BE7A36BE}" presName="rootComposite" presStyleCnt="0"/>
      <dgm:spPr/>
      <dgm:t>
        <a:bodyPr/>
        <a:lstStyle/>
        <a:p>
          <a:endParaRPr lang="en-US"/>
        </a:p>
      </dgm:t>
    </dgm:pt>
    <dgm:pt modelId="{9EF5442B-83C2-431D-8792-2F0ECCA2C55D}" type="pres">
      <dgm:prSet presAssocID="{997E630E-44B4-4136-B60F-6467BE7A36BE}" presName="rootText" presStyleLbl="node2" presStyleIdx="1" presStyleCnt="2" custScaleX="177995">
        <dgm:presLayoutVars>
          <dgm:chPref val="3"/>
        </dgm:presLayoutVars>
      </dgm:prSet>
      <dgm:spPr/>
      <dgm:t>
        <a:bodyPr/>
        <a:lstStyle/>
        <a:p>
          <a:endParaRPr lang="en-US"/>
        </a:p>
      </dgm:t>
    </dgm:pt>
    <dgm:pt modelId="{3C4E4E0D-A3EE-4081-A032-577389BBAF1B}" type="pres">
      <dgm:prSet presAssocID="{997E630E-44B4-4136-B60F-6467BE7A36BE}" presName="rootConnector" presStyleLbl="node2" presStyleIdx="1" presStyleCnt="2"/>
      <dgm:spPr/>
      <dgm:t>
        <a:bodyPr/>
        <a:lstStyle/>
        <a:p>
          <a:endParaRPr lang="en-US"/>
        </a:p>
      </dgm:t>
    </dgm:pt>
    <dgm:pt modelId="{6FA2AB9A-9AFF-4513-8390-3D1312C892CF}" type="pres">
      <dgm:prSet presAssocID="{997E630E-44B4-4136-B60F-6467BE7A36BE}" presName="hierChild4" presStyleCnt="0"/>
      <dgm:spPr/>
      <dgm:t>
        <a:bodyPr/>
        <a:lstStyle/>
        <a:p>
          <a:endParaRPr lang="en-US"/>
        </a:p>
      </dgm:t>
    </dgm:pt>
    <dgm:pt modelId="{420EB595-1FDE-4336-A085-523D9EA28694}" type="pres">
      <dgm:prSet presAssocID="{997E630E-44B4-4136-B60F-6467BE7A36BE}" presName="hierChild5" presStyleCnt="0"/>
      <dgm:spPr/>
      <dgm:t>
        <a:bodyPr/>
        <a:lstStyle/>
        <a:p>
          <a:endParaRPr lang="en-US"/>
        </a:p>
      </dgm:t>
    </dgm:pt>
    <dgm:pt modelId="{6C0C4C88-1180-4642-A764-CE88EDC85A9F}" type="pres">
      <dgm:prSet presAssocID="{36B37804-EDCE-4D88-B00D-6B0929DBD49D}" presName="hierChild3" presStyleCnt="0"/>
      <dgm:spPr/>
      <dgm:t>
        <a:bodyPr/>
        <a:lstStyle/>
        <a:p>
          <a:endParaRPr lang="en-US"/>
        </a:p>
      </dgm:t>
    </dgm:pt>
    <dgm:pt modelId="{194215E5-4714-41EB-B68A-D85AFCDD2EEE}" type="pres">
      <dgm:prSet presAssocID="{8D107569-D696-4643-A432-4DEAA8066ADA}" presName="Name111" presStyleLbl="parChTrans1D2" presStyleIdx="2" presStyleCnt="3"/>
      <dgm:spPr/>
      <dgm:t>
        <a:bodyPr/>
        <a:lstStyle/>
        <a:p>
          <a:endParaRPr lang="en-US"/>
        </a:p>
      </dgm:t>
    </dgm:pt>
    <dgm:pt modelId="{D4537D16-37F1-4114-9CBB-3B04DF8B9C9C}" type="pres">
      <dgm:prSet presAssocID="{237FD411-8961-4A0D-8878-4AF7FC44D5CF}" presName="hierRoot3" presStyleCnt="0">
        <dgm:presLayoutVars>
          <dgm:hierBranch val="init"/>
        </dgm:presLayoutVars>
      </dgm:prSet>
      <dgm:spPr/>
      <dgm:t>
        <a:bodyPr/>
        <a:lstStyle/>
        <a:p>
          <a:endParaRPr lang="en-US"/>
        </a:p>
      </dgm:t>
    </dgm:pt>
    <dgm:pt modelId="{F4211EC3-F8F0-431F-B7DE-778EE2B4FDC6}" type="pres">
      <dgm:prSet presAssocID="{237FD411-8961-4A0D-8878-4AF7FC44D5CF}" presName="rootComposite3" presStyleCnt="0"/>
      <dgm:spPr/>
      <dgm:t>
        <a:bodyPr/>
        <a:lstStyle/>
        <a:p>
          <a:endParaRPr lang="en-US"/>
        </a:p>
      </dgm:t>
    </dgm:pt>
    <dgm:pt modelId="{53BCF17A-7BAC-41C5-9903-84AD6523EC1F}" type="pres">
      <dgm:prSet presAssocID="{237FD411-8961-4A0D-8878-4AF7FC44D5CF}" presName="rootText3" presStyleLbl="asst1" presStyleIdx="0" presStyleCnt="1" custScaleX="212761">
        <dgm:presLayoutVars>
          <dgm:chPref val="3"/>
        </dgm:presLayoutVars>
      </dgm:prSet>
      <dgm:spPr/>
      <dgm:t>
        <a:bodyPr/>
        <a:lstStyle/>
        <a:p>
          <a:endParaRPr lang="en-US"/>
        </a:p>
      </dgm:t>
    </dgm:pt>
    <dgm:pt modelId="{6AB23817-8ECA-47BF-A651-AF00598F3B8B}" type="pres">
      <dgm:prSet presAssocID="{237FD411-8961-4A0D-8878-4AF7FC44D5CF}" presName="rootConnector3" presStyleLbl="asst1" presStyleIdx="0" presStyleCnt="1"/>
      <dgm:spPr/>
      <dgm:t>
        <a:bodyPr/>
        <a:lstStyle/>
        <a:p>
          <a:endParaRPr lang="en-US"/>
        </a:p>
      </dgm:t>
    </dgm:pt>
    <dgm:pt modelId="{E24B6CFD-EBD3-4D99-8C1B-33002E466C78}" type="pres">
      <dgm:prSet presAssocID="{237FD411-8961-4A0D-8878-4AF7FC44D5CF}" presName="hierChild6" presStyleCnt="0"/>
      <dgm:spPr/>
      <dgm:t>
        <a:bodyPr/>
        <a:lstStyle/>
        <a:p>
          <a:endParaRPr lang="en-US"/>
        </a:p>
      </dgm:t>
    </dgm:pt>
    <dgm:pt modelId="{7BBBAD44-E207-48C0-852A-4657426DBE7A}" type="pres">
      <dgm:prSet presAssocID="{237FD411-8961-4A0D-8878-4AF7FC44D5CF}" presName="hierChild7" presStyleCnt="0"/>
      <dgm:spPr/>
      <dgm:t>
        <a:bodyPr/>
        <a:lstStyle/>
        <a:p>
          <a:endParaRPr lang="en-US"/>
        </a:p>
      </dgm:t>
    </dgm:pt>
  </dgm:ptLst>
  <dgm:cxnLst>
    <dgm:cxn modelId="{8B5A556B-6EDC-4A56-9ABB-C3876DDECAD9}" srcId="{36B37804-EDCE-4D88-B00D-6B0929DBD49D}" destId="{237FD411-8961-4A0D-8878-4AF7FC44D5CF}" srcOrd="0" destOrd="0" parTransId="{8D107569-D696-4643-A432-4DEAA8066ADA}" sibTransId="{CFB228F1-237F-400B-B8B0-9C24EE11CA36}"/>
    <dgm:cxn modelId="{56E84B3B-E6D6-4103-B461-07E4BBB6A863}" type="presOf" srcId="{997E630E-44B4-4136-B60F-6467BE7A36BE}" destId="{9EF5442B-83C2-431D-8792-2F0ECCA2C55D}" srcOrd="0" destOrd="0" presId="urn:microsoft.com/office/officeart/2005/8/layout/orgChart1"/>
    <dgm:cxn modelId="{7E45A752-76CC-441F-BEEB-52435D89EA48}" type="presOf" srcId="{237FD411-8961-4A0D-8878-4AF7FC44D5CF}" destId="{6AB23817-8ECA-47BF-A651-AF00598F3B8B}" srcOrd="1" destOrd="0" presId="urn:microsoft.com/office/officeart/2005/8/layout/orgChart1"/>
    <dgm:cxn modelId="{82A07999-25E6-4E78-B2EE-DA20C6FB39A2}" srcId="{A9738650-F5BD-4AE6-AC32-131B6D75C6A3}" destId="{36B37804-EDCE-4D88-B00D-6B0929DBD49D}" srcOrd="0" destOrd="0" parTransId="{27B41FC3-8A7C-4310-82D6-982EA490D277}" sibTransId="{F75ABBF8-9FED-4009-A9C9-923C1F4D7840}"/>
    <dgm:cxn modelId="{3616CE0B-1B16-4446-9BC7-96C658F35A09}" type="presOf" srcId="{A9738650-F5BD-4AE6-AC32-131B6D75C6A3}" destId="{DCE3EF41-5696-45FD-9312-99B2C546D48C}" srcOrd="0" destOrd="0" presId="urn:microsoft.com/office/officeart/2005/8/layout/orgChart1"/>
    <dgm:cxn modelId="{3CD44E78-3F1D-4784-9AA4-CA37722086AB}" srcId="{36B37804-EDCE-4D88-B00D-6B0929DBD49D}" destId="{997E630E-44B4-4136-B60F-6467BE7A36BE}" srcOrd="2" destOrd="0" parTransId="{28D98E56-0954-4ED3-A0C3-F9C989890FD6}" sibTransId="{C7EF554A-B4CA-44C6-B182-A882E2389DA8}"/>
    <dgm:cxn modelId="{71BBEFA4-62B9-4C95-9910-C122518F4188}" srcId="{36B37804-EDCE-4D88-B00D-6B0929DBD49D}" destId="{A4E0BAEA-8F4F-4546-B591-E5FA8D4C8839}" srcOrd="1" destOrd="0" parTransId="{A3F5C49A-F4D9-4CA0-ABAF-181FE6FFAB07}" sibTransId="{4EE86CBE-27AA-40EB-B545-DC31C17082EB}"/>
    <dgm:cxn modelId="{3BB86EF2-2F72-41C5-A8A9-7B1E7FC0A105}" type="presOf" srcId="{237FD411-8961-4A0D-8878-4AF7FC44D5CF}" destId="{53BCF17A-7BAC-41C5-9903-84AD6523EC1F}" srcOrd="0" destOrd="0" presId="urn:microsoft.com/office/officeart/2005/8/layout/orgChart1"/>
    <dgm:cxn modelId="{20253080-3E52-4663-998C-FF752C2E7074}" type="presOf" srcId="{36B37804-EDCE-4D88-B00D-6B0929DBD49D}" destId="{410D9CD6-DE3D-4141-96FC-2C553FDC6BAF}" srcOrd="0" destOrd="0" presId="urn:microsoft.com/office/officeart/2005/8/layout/orgChart1"/>
    <dgm:cxn modelId="{59571F2F-7EA7-4429-A438-2B8873F64A4C}" type="presOf" srcId="{A3F5C49A-F4D9-4CA0-ABAF-181FE6FFAB07}" destId="{D63D3914-AA34-4EA5-96A5-8583663D3128}" srcOrd="0" destOrd="0" presId="urn:microsoft.com/office/officeart/2005/8/layout/orgChart1"/>
    <dgm:cxn modelId="{FFCBECB6-900F-409D-BA05-3AD8AA6470B1}" type="presOf" srcId="{8D107569-D696-4643-A432-4DEAA8066ADA}" destId="{194215E5-4714-41EB-B68A-D85AFCDD2EEE}" srcOrd="0" destOrd="0" presId="urn:microsoft.com/office/officeart/2005/8/layout/orgChart1"/>
    <dgm:cxn modelId="{304F20B7-BB85-404C-96DA-E2C799D7C10A}" type="presOf" srcId="{997E630E-44B4-4136-B60F-6467BE7A36BE}" destId="{3C4E4E0D-A3EE-4081-A032-577389BBAF1B}" srcOrd="1" destOrd="0" presId="urn:microsoft.com/office/officeart/2005/8/layout/orgChart1"/>
    <dgm:cxn modelId="{0484E1DD-B429-4041-A3BE-2106F2FFF4BA}" type="presOf" srcId="{36B37804-EDCE-4D88-B00D-6B0929DBD49D}" destId="{8B055AE9-084E-41C9-9B2A-05D985F765F5}" srcOrd="1" destOrd="0" presId="urn:microsoft.com/office/officeart/2005/8/layout/orgChart1"/>
    <dgm:cxn modelId="{7842896A-72FE-4D8D-B7F3-E1B68ED3144B}" type="presOf" srcId="{A4E0BAEA-8F4F-4546-B591-E5FA8D4C8839}" destId="{3985B998-11DC-456D-9B26-7EADF19F5D7B}" srcOrd="1" destOrd="0" presId="urn:microsoft.com/office/officeart/2005/8/layout/orgChart1"/>
    <dgm:cxn modelId="{39FDB6FA-F462-48D0-A35D-48875D6B1498}" type="presOf" srcId="{28D98E56-0954-4ED3-A0C3-F9C989890FD6}" destId="{39161C43-D67F-4241-A709-97A3789995D5}" srcOrd="0" destOrd="0" presId="urn:microsoft.com/office/officeart/2005/8/layout/orgChart1"/>
    <dgm:cxn modelId="{EDB4E117-DF4E-4D65-8C0F-D47FECEA26F9}" type="presOf" srcId="{A4E0BAEA-8F4F-4546-B591-E5FA8D4C8839}" destId="{0E62214D-A44D-4CA5-ACF5-787BDD49A03E}" srcOrd="0" destOrd="0" presId="urn:microsoft.com/office/officeart/2005/8/layout/orgChart1"/>
    <dgm:cxn modelId="{CA847743-E1A7-4C88-8B19-78C7F488C2EA}" type="presParOf" srcId="{DCE3EF41-5696-45FD-9312-99B2C546D48C}" destId="{5D90287F-407D-4929-A1C0-0EE3BC804294}" srcOrd="0" destOrd="0" presId="urn:microsoft.com/office/officeart/2005/8/layout/orgChart1"/>
    <dgm:cxn modelId="{2C8D04FD-AFFC-43D0-90FD-62E876CF40AA}" type="presParOf" srcId="{5D90287F-407D-4929-A1C0-0EE3BC804294}" destId="{88A82B98-D105-4A69-A2CD-12493EEB1BC8}" srcOrd="0" destOrd="0" presId="urn:microsoft.com/office/officeart/2005/8/layout/orgChart1"/>
    <dgm:cxn modelId="{DD26F14F-80D2-4B68-9FE3-7A1EB105DBB3}" type="presParOf" srcId="{88A82B98-D105-4A69-A2CD-12493EEB1BC8}" destId="{410D9CD6-DE3D-4141-96FC-2C553FDC6BAF}" srcOrd="0" destOrd="0" presId="urn:microsoft.com/office/officeart/2005/8/layout/orgChart1"/>
    <dgm:cxn modelId="{50C36233-0C97-42C2-A7A0-CEF6B9FEBECE}" type="presParOf" srcId="{88A82B98-D105-4A69-A2CD-12493EEB1BC8}" destId="{8B055AE9-084E-41C9-9B2A-05D985F765F5}" srcOrd="1" destOrd="0" presId="urn:microsoft.com/office/officeart/2005/8/layout/orgChart1"/>
    <dgm:cxn modelId="{2582A829-1963-4824-A078-28C898255029}" type="presParOf" srcId="{5D90287F-407D-4929-A1C0-0EE3BC804294}" destId="{7CE05E56-C418-40F3-8C2F-62FE2DB41C7D}" srcOrd="1" destOrd="0" presId="urn:microsoft.com/office/officeart/2005/8/layout/orgChart1"/>
    <dgm:cxn modelId="{59237FA4-AAF3-4FE8-849F-B247DBAF7ED7}" type="presParOf" srcId="{7CE05E56-C418-40F3-8C2F-62FE2DB41C7D}" destId="{D63D3914-AA34-4EA5-96A5-8583663D3128}" srcOrd="0" destOrd="0" presId="urn:microsoft.com/office/officeart/2005/8/layout/orgChart1"/>
    <dgm:cxn modelId="{05F48E3B-2EBD-4BCA-9BD5-5AEE9C2F2A92}" type="presParOf" srcId="{7CE05E56-C418-40F3-8C2F-62FE2DB41C7D}" destId="{3053B12E-BC16-467B-AD44-EDF3A77877CB}" srcOrd="1" destOrd="0" presId="urn:microsoft.com/office/officeart/2005/8/layout/orgChart1"/>
    <dgm:cxn modelId="{06CE05EE-FA0E-43D2-A257-DCEACD124BA6}" type="presParOf" srcId="{3053B12E-BC16-467B-AD44-EDF3A77877CB}" destId="{BCAC6A7C-8787-4E5A-BFCA-DA0502E1C612}" srcOrd="0" destOrd="0" presId="urn:microsoft.com/office/officeart/2005/8/layout/orgChart1"/>
    <dgm:cxn modelId="{684F6AF4-A446-4FF1-891A-72CFAE3AE922}" type="presParOf" srcId="{BCAC6A7C-8787-4E5A-BFCA-DA0502E1C612}" destId="{0E62214D-A44D-4CA5-ACF5-787BDD49A03E}" srcOrd="0" destOrd="0" presId="urn:microsoft.com/office/officeart/2005/8/layout/orgChart1"/>
    <dgm:cxn modelId="{D5BFE860-FC12-485C-9A11-99D5950A3680}" type="presParOf" srcId="{BCAC6A7C-8787-4E5A-BFCA-DA0502E1C612}" destId="{3985B998-11DC-456D-9B26-7EADF19F5D7B}" srcOrd="1" destOrd="0" presId="urn:microsoft.com/office/officeart/2005/8/layout/orgChart1"/>
    <dgm:cxn modelId="{7F2B65B0-92C5-424D-8667-F9CD0CFDBFDB}" type="presParOf" srcId="{3053B12E-BC16-467B-AD44-EDF3A77877CB}" destId="{0B2B67BF-50BF-40A3-8D7A-61905BF6D85E}" srcOrd="1" destOrd="0" presId="urn:microsoft.com/office/officeart/2005/8/layout/orgChart1"/>
    <dgm:cxn modelId="{7D1162C7-7635-4FE3-9782-72634E23199E}" type="presParOf" srcId="{3053B12E-BC16-467B-AD44-EDF3A77877CB}" destId="{58C88383-5E87-48E6-B63D-22E872ADE0A4}" srcOrd="2" destOrd="0" presId="urn:microsoft.com/office/officeart/2005/8/layout/orgChart1"/>
    <dgm:cxn modelId="{793A9CEF-5869-4DBE-BF70-593B0262450E}" type="presParOf" srcId="{7CE05E56-C418-40F3-8C2F-62FE2DB41C7D}" destId="{39161C43-D67F-4241-A709-97A3789995D5}" srcOrd="2" destOrd="0" presId="urn:microsoft.com/office/officeart/2005/8/layout/orgChart1"/>
    <dgm:cxn modelId="{DFC7D2AF-2FC9-4DF9-A16F-269CD9730630}" type="presParOf" srcId="{7CE05E56-C418-40F3-8C2F-62FE2DB41C7D}" destId="{12AC5640-7E97-4583-B492-4FC5F4D5B904}" srcOrd="3" destOrd="0" presId="urn:microsoft.com/office/officeart/2005/8/layout/orgChart1"/>
    <dgm:cxn modelId="{0EDB5EE5-FC5E-4955-9D4F-2BD2854E1EAC}" type="presParOf" srcId="{12AC5640-7E97-4583-B492-4FC5F4D5B904}" destId="{D415F357-6D37-413F-8031-FADE0326BEC5}" srcOrd="0" destOrd="0" presId="urn:microsoft.com/office/officeart/2005/8/layout/orgChart1"/>
    <dgm:cxn modelId="{1668EDF4-86F1-4E3C-A7CD-EE4A2C6C39D0}" type="presParOf" srcId="{D415F357-6D37-413F-8031-FADE0326BEC5}" destId="{9EF5442B-83C2-431D-8792-2F0ECCA2C55D}" srcOrd="0" destOrd="0" presId="urn:microsoft.com/office/officeart/2005/8/layout/orgChart1"/>
    <dgm:cxn modelId="{004268C7-EFE5-4961-8191-AD1ACA61FEA2}" type="presParOf" srcId="{D415F357-6D37-413F-8031-FADE0326BEC5}" destId="{3C4E4E0D-A3EE-4081-A032-577389BBAF1B}" srcOrd="1" destOrd="0" presId="urn:microsoft.com/office/officeart/2005/8/layout/orgChart1"/>
    <dgm:cxn modelId="{7AC50568-DABC-4050-BCB6-88A859FAB5BE}" type="presParOf" srcId="{12AC5640-7E97-4583-B492-4FC5F4D5B904}" destId="{6FA2AB9A-9AFF-4513-8390-3D1312C892CF}" srcOrd="1" destOrd="0" presId="urn:microsoft.com/office/officeart/2005/8/layout/orgChart1"/>
    <dgm:cxn modelId="{5C3D98C6-22D9-4F38-A5A8-8408B391F794}" type="presParOf" srcId="{12AC5640-7E97-4583-B492-4FC5F4D5B904}" destId="{420EB595-1FDE-4336-A085-523D9EA28694}" srcOrd="2" destOrd="0" presId="urn:microsoft.com/office/officeart/2005/8/layout/orgChart1"/>
    <dgm:cxn modelId="{F2F11EAC-C4D4-46C3-9963-EF82F2866898}" type="presParOf" srcId="{5D90287F-407D-4929-A1C0-0EE3BC804294}" destId="{6C0C4C88-1180-4642-A764-CE88EDC85A9F}" srcOrd="2" destOrd="0" presId="urn:microsoft.com/office/officeart/2005/8/layout/orgChart1"/>
    <dgm:cxn modelId="{17B34D4F-9A7E-4566-ABC6-4DBEA1857F70}" type="presParOf" srcId="{6C0C4C88-1180-4642-A764-CE88EDC85A9F}" destId="{194215E5-4714-41EB-B68A-D85AFCDD2EEE}" srcOrd="0" destOrd="0" presId="urn:microsoft.com/office/officeart/2005/8/layout/orgChart1"/>
    <dgm:cxn modelId="{1EB08402-5176-4695-968D-6C324520D86E}" type="presParOf" srcId="{6C0C4C88-1180-4642-A764-CE88EDC85A9F}" destId="{D4537D16-37F1-4114-9CBB-3B04DF8B9C9C}" srcOrd="1" destOrd="0" presId="urn:microsoft.com/office/officeart/2005/8/layout/orgChart1"/>
    <dgm:cxn modelId="{3A551888-2A0C-4AEE-80BA-FFA444E5D588}" type="presParOf" srcId="{D4537D16-37F1-4114-9CBB-3B04DF8B9C9C}" destId="{F4211EC3-F8F0-431F-B7DE-778EE2B4FDC6}" srcOrd="0" destOrd="0" presId="urn:microsoft.com/office/officeart/2005/8/layout/orgChart1"/>
    <dgm:cxn modelId="{BF14BBF3-B422-4E58-AEEA-95AAEFF91411}" type="presParOf" srcId="{F4211EC3-F8F0-431F-B7DE-778EE2B4FDC6}" destId="{53BCF17A-7BAC-41C5-9903-84AD6523EC1F}" srcOrd="0" destOrd="0" presId="urn:microsoft.com/office/officeart/2005/8/layout/orgChart1"/>
    <dgm:cxn modelId="{EB76151D-18D5-49B8-B549-5F98F0AFC28B}" type="presParOf" srcId="{F4211EC3-F8F0-431F-B7DE-778EE2B4FDC6}" destId="{6AB23817-8ECA-47BF-A651-AF00598F3B8B}" srcOrd="1" destOrd="0" presId="urn:microsoft.com/office/officeart/2005/8/layout/orgChart1"/>
    <dgm:cxn modelId="{0C71AC6D-B8AD-4C53-ABFA-F6D7C5551DFB}" type="presParOf" srcId="{D4537D16-37F1-4114-9CBB-3B04DF8B9C9C}" destId="{E24B6CFD-EBD3-4D99-8C1B-33002E466C78}" srcOrd="1" destOrd="0" presId="urn:microsoft.com/office/officeart/2005/8/layout/orgChart1"/>
    <dgm:cxn modelId="{A0A47751-D9B4-4462-8E45-26B95965441D}" type="presParOf" srcId="{D4537D16-37F1-4114-9CBB-3B04DF8B9C9C}" destId="{7BBBAD44-E207-48C0-852A-4657426DBE7A}"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38650-F5BD-4AE6-AC32-131B6D75C6A3}"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36B37804-EDCE-4D88-B00D-6B0929DBD49D}">
      <dgm:prSet phldrT="[Text]" custT="1"/>
      <dgm:spPr/>
      <dgm:t>
        <a:bodyPr/>
        <a:lstStyle/>
        <a:p>
          <a:endParaRPr lang="en-US" sz="2800" dirty="0">
            <a:latin typeface="Times New Roman" pitchFamily="18" charset="0"/>
            <a:cs typeface="Times New Roman" pitchFamily="18" charset="0"/>
          </a:endParaRPr>
        </a:p>
      </dgm:t>
    </dgm:pt>
    <dgm:pt modelId="{27B41FC3-8A7C-4310-82D6-982EA490D277}" type="parTrans" cxnId="{82A07999-25E6-4E78-B2EE-DA20C6FB39A2}">
      <dgm:prSet/>
      <dgm:spPr/>
      <dgm:t>
        <a:bodyPr/>
        <a:lstStyle/>
        <a:p>
          <a:endParaRPr lang="en-US"/>
        </a:p>
      </dgm:t>
    </dgm:pt>
    <dgm:pt modelId="{F75ABBF8-9FED-4009-A9C9-923C1F4D7840}" type="sibTrans" cxnId="{82A07999-25E6-4E78-B2EE-DA20C6FB39A2}">
      <dgm:prSet/>
      <dgm:spPr/>
      <dgm:t>
        <a:bodyPr/>
        <a:lstStyle/>
        <a:p>
          <a:endParaRPr lang="en-US"/>
        </a:p>
      </dgm:t>
    </dgm:pt>
    <dgm:pt modelId="{237FD411-8961-4A0D-8878-4AF7FC44D5CF}" type="asst">
      <dgm:prSet phldrT="[Text]" custT="1"/>
      <dgm:spPr/>
      <dgm:t>
        <a:bodyPr/>
        <a:lstStyle/>
        <a:p>
          <a:endParaRPr lang="en-US" sz="2800" dirty="0">
            <a:latin typeface="Times New Roman" pitchFamily="18" charset="0"/>
            <a:cs typeface="Times New Roman" pitchFamily="18" charset="0"/>
          </a:endParaRPr>
        </a:p>
      </dgm:t>
    </dgm:pt>
    <dgm:pt modelId="{8D107569-D696-4643-A432-4DEAA8066ADA}" type="parTrans" cxnId="{8B5A556B-6EDC-4A56-9ABB-C3876DDECAD9}">
      <dgm:prSet/>
      <dgm:spPr/>
      <dgm:t>
        <a:bodyPr/>
        <a:lstStyle/>
        <a:p>
          <a:endParaRPr lang="en-US" sz="2800">
            <a:latin typeface="Times New Roman" pitchFamily="18" charset="0"/>
            <a:cs typeface="Times New Roman" pitchFamily="18" charset="0"/>
          </a:endParaRPr>
        </a:p>
      </dgm:t>
    </dgm:pt>
    <dgm:pt modelId="{CFB228F1-237F-400B-B8B0-9C24EE11CA36}" type="sibTrans" cxnId="{8B5A556B-6EDC-4A56-9ABB-C3876DDECAD9}">
      <dgm:prSet/>
      <dgm:spPr/>
      <dgm:t>
        <a:bodyPr/>
        <a:lstStyle/>
        <a:p>
          <a:endParaRPr lang="en-US"/>
        </a:p>
      </dgm:t>
    </dgm:pt>
    <dgm:pt modelId="{A4E0BAEA-8F4F-4546-B591-E5FA8D4C8839}">
      <dgm:prSet phldrT="[Text]" custT="1"/>
      <dgm:spPr/>
      <dgm:t>
        <a:bodyPr/>
        <a:lstStyle/>
        <a:p>
          <a:endParaRPr lang="en-US" sz="2800" dirty="0">
            <a:latin typeface="Times New Roman" pitchFamily="18" charset="0"/>
            <a:cs typeface="Times New Roman" pitchFamily="18" charset="0"/>
          </a:endParaRPr>
        </a:p>
      </dgm:t>
    </dgm:pt>
    <dgm:pt modelId="{A3F5C49A-F4D9-4CA0-ABAF-181FE6FFAB07}" type="parTrans" cxnId="{71BBEFA4-62B9-4C95-9910-C122518F4188}">
      <dgm:prSet/>
      <dgm:spPr/>
      <dgm:t>
        <a:bodyPr/>
        <a:lstStyle/>
        <a:p>
          <a:endParaRPr lang="en-US" sz="2800">
            <a:latin typeface="Times New Roman" pitchFamily="18" charset="0"/>
            <a:cs typeface="Times New Roman" pitchFamily="18" charset="0"/>
          </a:endParaRPr>
        </a:p>
      </dgm:t>
    </dgm:pt>
    <dgm:pt modelId="{4EE86CBE-27AA-40EB-B545-DC31C17082EB}" type="sibTrans" cxnId="{71BBEFA4-62B9-4C95-9910-C122518F4188}">
      <dgm:prSet/>
      <dgm:spPr/>
      <dgm:t>
        <a:bodyPr/>
        <a:lstStyle/>
        <a:p>
          <a:endParaRPr lang="en-US"/>
        </a:p>
      </dgm:t>
    </dgm:pt>
    <dgm:pt modelId="{997E630E-44B4-4136-B60F-6467BE7A36BE}">
      <dgm:prSet phldrT="[Text]" custT="1"/>
      <dgm:spPr/>
      <dgm:t>
        <a:bodyPr/>
        <a:lstStyle/>
        <a:p>
          <a:endParaRPr lang="en-US" sz="2800" dirty="0">
            <a:latin typeface="Times New Roman" pitchFamily="18" charset="0"/>
            <a:cs typeface="Times New Roman" pitchFamily="18" charset="0"/>
          </a:endParaRPr>
        </a:p>
      </dgm:t>
    </dgm:pt>
    <dgm:pt modelId="{28D98E56-0954-4ED3-A0C3-F9C989890FD6}" type="parTrans" cxnId="{3CD44E78-3F1D-4784-9AA4-CA37722086AB}">
      <dgm:prSet/>
      <dgm:spPr/>
      <dgm:t>
        <a:bodyPr/>
        <a:lstStyle/>
        <a:p>
          <a:endParaRPr lang="en-US" sz="2800">
            <a:latin typeface="Times New Roman" pitchFamily="18" charset="0"/>
            <a:cs typeface="Times New Roman" pitchFamily="18" charset="0"/>
          </a:endParaRPr>
        </a:p>
      </dgm:t>
    </dgm:pt>
    <dgm:pt modelId="{C7EF554A-B4CA-44C6-B182-A882E2389DA8}" type="sibTrans" cxnId="{3CD44E78-3F1D-4784-9AA4-CA37722086AB}">
      <dgm:prSet/>
      <dgm:spPr/>
      <dgm:t>
        <a:bodyPr/>
        <a:lstStyle/>
        <a:p>
          <a:endParaRPr lang="en-US"/>
        </a:p>
      </dgm:t>
    </dgm:pt>
    <dgm:pt modelId="{DCE3EF41-5696-45FD-9312-99B2C546D48C}" type="pres">
      <dgm:prSet presAssocID="{A9738650-F5BD-4AE6-AC32-131B6D75C6A3}" presName="hierChild1" presStyleCnt="0">
        <dgm:presLayoutVars>
          <dgm:orgChart val="1"/>
          <dgm:chPref val="1"/>
          <dgm:dir/>
          <dgm:animOne val="branch"/>
          <dgm:animLvl val="lvl"/>
          <dgm:resizeHandles/>
        </dgm:presLayoutVars>
      </dgm:prSet>
      <dgm:spPr/>
      <dgm:t>
        <a:bodyPr/>
        <a:lstStyle/>
        <a:p>
          <a:endParaRPr lang="en-US"/>
        </a:p>
      </dgm:t>
    </dgm:pt>
    <dgm:pt modelId="{5D90287F-407D-4929-A1C0-0EE3BC804294}" type="pres">
      <dgm:prSet presAssocID="{36B37804-EDCE-4D88-B00D-6B0929DBD49D}" presName="hierRoot1" presStyleCnt="0">
        <dgm:presLayoutVars>
          <dgm:hierBranch val="init"/>
        </dgm:presLayoutVars>
      </dgm:prSet>
      <dgm:spPr/>
      <dgm:t>
        <a:bodyPr/>
        <a:lstStyle/>
        <a:p>
          <a:endParaRPr lang="en-US"/>
        </a:p>
      </dgm:t>
    </dgm:pt>
    <dgm:pt modelId="{88A82B98-D105-4A69-A2CD-12493EEB1BC8}" type="pres">
      <dgm:prSet presAssocID="{36B37804-EDCE-4D88-B00D-6B0929DBD49D}" presName="rootComposite1" presStyleCnt="0"/>
      <dgm:spPr/>
      <dgm:t>
        <a:bodyPr/>
        <a:lstStyle/>
        <a:p>
          <a:endParaRPr lang="en-US"/>
        </a:p>
      </dgm:t>
    </dgm:pt>
    <dgm:pt modelId="{410D9CD6-DE3D-4141-96FC-2C553FDC6BAF}" type="pres">
      <dgm:prSet presAssocID="{36B37804-EDCE-4D88-B00D-6B0929DBD49D}" presName="rootText1" presStyleLbl="node0" presStyleIdx="0" presStyleCnt="1" custScaleX="370652" custScaleY="216325">
        <dgm:presLayoutVars>
          <dgm:chPref val="3"/>
        </dgm:presLayoutVars>
      </dgm:prSet>
      <dgm:spPr/>
      <dgm:t>
        <a:bodyPr/>
        <a:lstStyle/>
        <a:p>
          <a:endParaRPr lang="en-US"/>
        </a:p>
      </dgm:t>
    </dgm:pt>
    <dgm:pt modelId="{8B055AE9-084E-41C9-9B2A-05D985F765F5}" type="pres">
      <dgm:prSet presAssocID="{36B37804-EDCE-4D88-B00D-6B0929DBD49D}" presName="rootConnector1" presStyleLbl="node1" presStyleIdx="0" presStyleCnt="0"/>
      <dgm:spPr/>
      <dgm:t>
        <a:bodyPr/>
        <a:lstStyle/>
        <a:p>
          <a:endParaRPr lang="en-US"/>
        </a:p>
      </dgm:t>
    </dgm:pt>
    <dgm:pt modelId="{7CE05E56-C418-40F3-8C2F-62FE2DB41C7D}" type="pres">
      <dgm:prSet presAssocID="{36B37804-EDCE-4D88-B00D-6B0929DBD49D}" presName="hierChild2" presStyleCnt="0"/>
      <dgm:spPr/>
      <dgm:t>
        <a:bodyPr/>
        <a:lstStyle/>
        <a:p>
          <a:endParaRPr lang="en-US"/>
        </a:p>
      </dgm:t>
    </dgm:pt>
    <dgm:pt modelId="{D63D3914-AA34-4EA5-96A5-8583663D3128}" type="pres">
      <dgm:prSet presAssocID="{A3F5C49A-F4D9-4CA0-ABAF-181FE6FFAB07}" presName="Name37" presStyleLbl="parChTrans1D2" presStyleIdx="0" presStyleCnt="3"/>
      <dgm:spPr/>
      <dgm:t>
        <a:bodyPr/>
        <a:lstStyle/>
        <a:p>
          <a:endParaRPr lang="en-US"/>
        </a:p>
      </dgm:t>
    </dgm:pt>
    <dgm:pt modelId="{3053B12E-BC16-467B-AD44-EDF3A77877CB}" type="pres">
      <dgm:prSet presAssocID="{A4E0BAEA-8F4F-4546-B591-E5FA8D4C8839}" presName="hierRoot2" presStyleCnt="0">
        <dgm:presLayoutVars>
          <dgm:hierBranch val="init"/>
        </dgm:presLayoutVars>
      </dgm:prSet>
      <dgm:spPr/>
      <dgm:t>
        <a:bodyPr/>
        <a:lstStyle/>
        <a:p>
          <a:endParaRPr lang="en-US"/>
        </a:p>
      </dgm:t>
    </dgm:pt>
    <dgm:pt modelId="{BCAC6A7C-8787-4E5A-BFCA-DA0502E1C612}" type="pres">
      <dgm:prSet presAssocID="{A4E0BAEA-8F4F-4546-B591-E5FA8D4C8839}" presName="rootComposite" presStyleCnt="0"/>
      <dgm:spPr/>
      <dgm:t>
        <a:bodyPr/>
        <a:lstStyle/>
        <a:p>
          <a:endParaRPr lang="en-US"/>
        </a:p>
      </dgm:t>
    </dgm:pt>
    <dgm:pt modelId="{0E62214D-A44D-4CA5-ACF5-787BDD49A03E}" type="pres">
      <dgm:prSet presAssocID="{A4E0BAEA-8F4F-4546-B591-E5FA8D4C8839}" presName="rootText" presStyleLbl="node2" presStyleIdx="0" presStyleCnt="2" custScaleX="230624" custScaleY="174249" custLinFactNeighborX="-4241" custLinFactNeighborY="4882">
        <dgm:presLayoutVars>
          <dgm:chPref val="3"/>
        </dgm:presLayoutVars>
      </dgm:prSet>
      <dgm:spPr/>
      <dgm:t>
        <a:bodyPr/>
        <a:lstStyle/>
        <a:p>
          <a:endParaRPr lang="en-US"/>
        </a:p>
      </dgm:t>
    </dgm:pt>
    <dgm:pt modelId="{3985B998-11DC-456D-9B26-7EADF19F5D7B}" type="pres">
      <dgm:prSet presAssocID="{A4E0BAEA-8F4F-4546-B591-E5FA8D4C8839}" presName="rootConnector" presStyleLbl="node2" presStyleIdx="0" presStyleCnt="2"/>
      <dgm:spPr/>
      <dgm:t>
        <a:bodyPr/>
        <a:lstStyle/>
        <a:p>
          <a:endParaRPr lang="en-US"/>
        </a:p>
      </dgm:t>
    </dgm:pt>
    <dgm:pt modelId="{0B2B67BF-50BF-40A3-8D7A-61905BF6D85E}" type="pres">
      <dgm:prSet presAssocID="{A4E0BAEA-8F4F-4546-B591-E5FA8D4C8839}" presName="hierChild4" presStyleCnt="0"/>
      <dgm:spPr/>
      <dgm:t>
        <a:bodyPr/>
        <a:lstStyle/>
        <a:p>
          <a:endParaRPr lang="en-US"/>
        </a:p>
      </dgm:t>
    </dgm:pt>
    <dgm:pt modelId="{58C88383-5E87-48E6-B63D-22E872ADE0A4}" type="pres">
      <dgm:prSet presAssocID="{A4E0BAEA-8F4F-4546-B591-E5FA8D4C8839}" presName="hierChild5" presStyleCnt="0"/>
      <dgm:spPr/>
      <dgm:t>
        <a:bodyPr/>
        <a:lstStyle/>
        <a:p>
          <a:endParaRPr lang="en-US"/>
        </a:p>
      </dgm:t>
    </dgm:pt>
    <dgm:pt modelId="{39161C43-D67F-4241-A709-97A3789995D5}" type="pres">
      <dgm:prSet presAssocID="{28D98E56-0954-4ED3-A0C3-F9C989890FD6}" presName="Name37" presStyleLbl="parChTrans1D2" presStyleIdx="1" presStyleCnt="3"/>
      <dgm:spPr/>
      <dgm:t>
        <a:bodyPr/>
        <a:lstStyle/>
        <a:p>
          <a:endParaRPr lang="en-US"/>
        </a:p>
      </dgm:t>
    </dgm:pt>
    <dgm:pt modelId="{12AC5640-7E97-4583-B492-4FC5F4D5B904}" type="pres">
      <dgm:prSet presAssocID="{997E630E-44B4-4136-B60F-6467BE7A36BE}" presName="hierRoot2" presStyleCnt="0">
        <dgm:presLayoutVars>
          <dgm:hierBranch val="init"/>
        </dgm:presLayoutVars>
      </dgm:prSet>
      <dgm:spPr/>
      <dgm:t>
        <a:bodyPr/>
        <a:lstStyle/>
        <a:p>
          <a:endParaRPr lang="en-US"/>
        </a:p>
      </dgm:t>
    </dgm:pt>
    <dgm:pt modelId="{D415F357-6D37-413F-8031-FADE0326BEC5}" type="pres">
      <dgm:prSet presAssocID="{997E630E-44B4-4136-B60F-6467BE7A36BE}" presName="rootComposite" presStyleCnt="0"/>
      <dgm:spPr/>
      <dgm:t>
        <a:bodyPr/>
        <a:lstStyle/>
        <a:p>
          <a:endParaRPr lang="en-US"/>
        </a:p>
      </dgm:t>
    </dgm:pt>
    <dgm:pt modelId="{9EF5442B-83C2-431D-8792-2F0ECCA2C55D}" type="pres">
      <dgm:prSet presAssocID="{997E630E-44B4-4136-B60F-6467BE7A36BE}" presName="rootText" presStyleLbl="node2" presStyleIdx="1" presStyleCnt="2" custScaleX="240388" custScaleY="195617">
        <dgm:presLayoutVars>
          <dgm:chPref val="3"/>
        </dgm:presLayoutVars>
      </dgm:prSet>
      <dgm:spPr/>
      <dgm:t>
        <a:bodyPr/>
        <a:lstStyle/>
        <a:p>
          <a:endParaRPr lang="en-US"/>
        </a:p>
      </dgm:t>
    </dgm:pt>
    <dgm:pt modelId="{3C4E4E0D-A3EE-4081-A032-577389BBAF1B}" type="pres">
      <dgm:prSet presAssocID="{997E630E-44B4-4136-B60F-6467BE7A36BE}" presName="rootConnector" presStyleLbl="node2" presStyleIdx="1" presStyleCnt="2"/>
      <dgm:spPr/>
      <dgm:t>
        <a:bodyPr/>
        <a:lstStyle/>
        <a:p>
          <a:endParaRPr lang="en-US"/>
        </a:p>
      </dgm:t>
    </dgm:pt>
    <dgm:pt modelId="{6FA2AB9A-9AFF-4513-8390-3D1312C892CF}" type="pres">
      <dgm:prSet presAssocID="{997E630E-44B4-4136-B60F-6467BE7A36BE}" presName="hierChild4" presStyleCnt="0"/>
      <dgm:spPr/>
      <dgm:t>
        <a:bodyPr/>
        <a:lstStyle/>
        <a:p>
          <a:endParaRPr lang="en-US"/>
        </a:p>
      </dgm:t>
    </dgm:pt>
    <dgm:pt modelId="{420EB595-1FDE-4336-A085-523D9EA28694}" type="pres">
      <dgm:prSet presAssocID="{997E630E-44B4-4136-B60F-6467BE7A36BE}" presName="hierChild5" presStyleCnt="0"/>
      <dgm:spPr/>
      <dgm:t>
        <a:bodyPr/>
        <a:lstStyle/>
        <a:p>
          <a:endParaRPr lang="en-US"/>
        </a:p>
      </dgm:t>
    </dgm:pt>
    <dgm:pt modelId="{6C0C4C88-1180-4642-A764-CE88EDC85A9F}" type="pres">
      <dgm:prSet presAssocID="{36B37804-EDCE-4D88-B00D-6B0929DBD49D}" presName="hierChild3" presStyleCnt="0"/>
      <dgm:spPr/>
      <dgm:t>
        <a:bodyPr/>
        <a:lstStyle/>
        <a:p>
          <a:endParaRPr lang="en-US"/>
        </a:p>
      </dgm:t>
    </dgm:pt>
    <dgm:pt modelId="{194215E5-4714-41EB-B68A-D85AFCDD2EEE}" type="pres">
      <dgm:prSet presAssocID="{8D107569-D696-4643-A432-4DEAA8066ADA}" presName="Name111" presStyleLbl="parChTrans1D2" presStyleIdx="2" presStyleCnt="3"/>
      <dgm:spPr/>
      <dgm:t>
        <a:bodyPr/>
        <a:lstStyle/>
        <a:p>
          <a:endParaRPr lang="en-US"/>
        </a:p>
      </dgm:t>
    </dgm:pt>
    <dgm:pt modelId="{D4537D16-37F1-4114-9CBB-3B04DF8B9C9C}" type="pres">
      <dgm:prSet presAssocID="{237FD411-8961-4A0D-8878-4AF7FC44D5CF}" presName="hierRoot3" presStyleCnt="0">
        <dgm:presLayoutVars>
          <dgm:hierBranch val="init"/>
        </dgm:presLayoutVars>
      </dgm:prSet>
      <dgm:spPr/>
      <dgm:t>
        <a:bodyPr/>
        <a:lstStyle/>
        <a:p>
          <a:endParaRPr lang="en-US"/>
        </a:p>
      </dgm:t>
    </dgm:pt>
    <dgm:pt modelId="{F4211EC3-F8F0-431F-B7DE-778EE2B4FDC6}" type="pres">
      <dgm:prSet presAssocID="{237FD411-8961-4A0D-8878-4AF7FC44D5CF}" presName="rootComposite3" presStyleCnt="0"/>
      <dgm:spPr/>
      <dgm:t>
        <a:bodyPr/>
        <a:lstStyle/>
        <a:p>
          <a:endParaRPr lang="en-US"/>
        </a:p>
      </dgm:t>
    </dgm:pt>
    <dgm:pt modelId="{53BCF17A-7BAC-41C5-9903-84AD6523EC1F}" type="pres">
      <dgm:prSet presAssocID="{237FD411-8961-4A0D-8878-4AF7FC44D5CF}" presName="rootText3" presStyleLbl="asst1" presStyleIdx="0" presStyleCnt="1" custScaleX="212761">
        <dgm:presLayoutVars>
          <dgm:chPref val="3"/>
        </dgm:presLayoutVars>
      </dgm:prSet>
      <dgm:spPr/>
      <dgm:t>
        <a:bodyPr/>
        <a:lstStyle/>
        <a:p>
          <a:endParaRPr lang="en-US"/>
        </a:p>
      </dgm:t>
    </dgm:pt>
    <dgm:pt modelId="{6AB23817-8ECA-47BF-A651-AF00598F3B8B}" type="pres">
      <dgm:prSet presAssocID="{237FD411-8961-4A0D-8878-4AF7FC44D5CF}" presName="rootConnector3" presStyleLbl="asst1" presStyleIdx="0" presStyleCnt="1"/>
      <dgm:spPr/>
      <dgm:t>
        <a:bodyPr/>
        <a:lstStyle/>
        <a:p>
          <a:endParaRPr lang="en-US"/>
        </a:p>
      </dgm:t>
    </dgm:pt>
    <dgm:pt modelId="{E24B6CFD-EBD3-4D99-8C1B-33002E466C78}" type="pres">
      <dgm:prSet presAssocID="{237FD411-8961-4A0D-8878-4AF7FC44D5CF}" presName="hierChild6" presStyleCnt="0"/>
      <dgm:spPr/>
      <dgm:t>
        <a:bodyPr/>
        <a:lstStyle/>
        <a:p>
          <a:endParaRPr lang="en-US"/>
        </a:p>
      </dgm:t>
    </dgm:pt>
    <dgm:pt modelId="{7BBBAD44-E207-48C0-852A-4657426DBE7A}" type="pres">
      <dgm:prSet presAssocID="{237FD411-8961-4A0D-8878-4AF7FC44D5CF}" presName="hierChild7" presStyleCnt="0"/>
      <dgm:spPr/>
      <dgm:t>
        <a:bodyPr/>
        <a:lstStyle/>
        <a:p>
          <a:endParaRPr lang="en-US"/>
        </a:p>
      </dgm:t>
    </dgm:pt>
  </dgm:ptLst>
  <dgm:cxnLst>
    <dgm:cxn modelId="{43A71A85-20EB-4AB8-8B51-C199170464B2}" type="presOf" srcId="{237FD411-8961-4A0D-8878-4AF7FC44D5CF}" destId="{53BCF17A-7BAC-41C5-9903-84AD6523EC1F}" srcOrd="0" destOrd="0" presId="urn:microsoft.com/office/officeart/2005/8/layout/orgChart1"/>
    <dgm:cxn modelId="{54E55A45-356C-45BD-A9A0-B7A72AE96012}" type="presOf" srcId="{237FD411-8961-4A0D-8878-4AF7FC44D5CF}" destId="{6AB23817-8ECA-47BF-A651-AF00598F3B8B}" srcOrd="1" destOrd="0" presId="urn:microsoft.com/office/officeart/2005/8/layout/orgChart1"/>
    <dgm:cxn modelId="{D1CDF12A-9FB4-470C-BA74-07D23507FCD7}" type="presOf" srcId="{A4E0BAEA-8F4F-4546-B591-E5FA8D4C8839}" destId="{0E62214D-A44D-4CA5-ACF5-787BDD49A03E}" srcOrd="0" destOrd="0" presId="urn:microsoft.com/office/officeart/2005/8/layout/orgChart1"/>
    <dgm:cxn modelId="{8B5A556B-6EDC-4A56-9ABB-C3876DDECAD9}" srcId="{36B37804-EDCE-4D88-B00D-6B0929DBD49D}" destId="{237FD411-8961-4A0D-8878-4AF7FC44D5CF}" srcOrd="0" destOrd="0" parTransId="{8D107569-D696-4643-A432-4DEAA8066ADA}" sibTransId="{CFB228F1-237F-400B-B8B0-9C24EE11CA36}"/>
    <dgm:cxn modelId="{8E811FE9-950E-476F-883B-DC78454429A1}" type="presOf" srcId="{28D98E56-0954-4ED3-A0C3-F9C989890FD6}" destId="{39161C43-D67F-4241-A709-97A3789995D5}" srcOrd="0" destOrd="0" presId="urn:microsoft.com/office/officeart/2005/8/layout/orgChart1"/>
    <dgm:cxn modelId="{3CD44E78-3F1D-4784-9AA4-CA37722086AB}" srcId="{36B37804-EDCE-4D88-B00D-6B0929DBD49D}" destId="{997E630E-44B4-4136-B60F-6467BE7A36BE}" srcOrd="2" destOrd="0" parTransId="{28D98E56-0954-4ED3-A0C3-F9C989890FD6}" sibTransId="{C7EF554A-B4CA-44C6-B182-A882E2389DA8}"/>
    <dgm:cxn modelId="{61476A95-D312-42C1-A111-0F84A9DBC9DC}" type="presOf" srcId="{36B37804-EDCE-4D88-B00D-6B0929DBD49D}" destId="{8B055AE9-084E-41C9-9B2A-05D985F765F5}" srcOrd="1" destOrd="0" presId="urn:microsoft.com/office/officeart/2005/8/layout/orgChart1"/>
    <dgm:cxn modelId="{1E14FF5D-5516-4763-950D-B1D44F6350C8}" type="presOf" srcId="{8D107569-D696-4643-A432-4DEAA8066ADA}" destId="{194215E5-4714-41EB-B68A-D85AFCDD2EEE}" srcOrd="0" destOrd="0" presId="urn:microsoft.com/office/officeart/2005/8/layout/orgChart1"/>
    <dgm:cxn modelId="{0D2DCABA-99C4-4F09-910A-C944737586C0}" type="presOf" srcId="{A4E0BAEA-8F4F-4546-B591-E5FA8D4C8839}" destId="{3985B998-11DC-456D-9B26-7EADF19F5D7B}" srcOrd="1" destOrd="0" presId="urn:microsoft.com/office/officeart/2005/8/layout/orgChart1"/>
    <dgm:cxn modelId="{82A07999-25E6-4E78-B2EE-DA20C6FB39A2}" srcId="{A9738650-F5BD-4AE6-AC32-131B6D75C6A3}" destId="{36B37804-EDCE-4D88-B00D-6B0929DBD49D}" srcOrd="0" destOrd="0" parTransId="{27B41FC3-8A7C-4310-82D6-982EA490D277}" sibTransId="{F75ABBF8-9FED-4009-A9C9-923C1F4D7840}"/>
    <dgm:cxn modelId="{361F8A20-706E-4A6C-9120-D1A72C1A43DA}" type="presOf" srcId="{36B37804-EDCE-4D88-B00D-6B0929DBD49D}" destId="{410D9CD6-DE3D-4141-96FC-2C553FDC6BAF}" srcOrd="0" destOrd="0" presId="urn:microsoft.com/office/officeart/2005/8/layout/orgChart1"/>
    <dgm:cxn modelId="{6000BBBE-2295-4F1F-96D2-5336D4D960C4}" type="presOf" srcId="{997E630E-44B4-4136-B60F-6467BE7A36BE}" destId="{3C4E4E0D-A3EE-4081-A032-577389BBAF1B}" srcOrd="1" destOrd="0" presId="urn:microsoft.com/office/officeart/2005/8/layout/orgChart1"/>
    <dgm:cxn modelId="{71BBEFA4-62B9-4C95-9910-C122518F4188}" srcId="{36B37804-EDCE-4D88-B00D-6B0929DBD49D}" destId="{A4E0BAEA-8F4F-4546-B591-E5FA8D4C8839}" srcOrd="1" destOrd="0" parTransId="{A3F5C49A-F4D9-4CA0-ABAF-181FE6FFAB07}" sibTransId="{4EE86CBE-27AA-40EB-B545-DC31C17082EB}"/>
    <dgm:cxn modelId="{05402B48-0117-472A-A720-970C6737C75D}" type="presOf" srcId="{A3F5C49A-F4D9-4CA0-ABAF-181FE6FFAB07}" destId="{D63D3914-AA34-4EA5-96A5-8583663D3128}" srcOrd="0" destOrd="0" presId="urn:microsoft.com/office/officeart/2005/8/layout/orgChart1"/>
    <dgm:cxn modelId="{1264DA7F-8C3C-4AC6-AA2D-B7672922CF02}" type="presOf" srcId="{A9738650-F5BD-4AE6-AC32-131B6D75C6A3}" destId="{DCE3EF41-5696-45FD-9312-99B2C546D48C}" srcOrd="0" destOrd="0" presId="urn:microsoft.com/office/officeart/2005/8/layout/orgChart1"/>
    <dgm:cxn modelId="{66F06362-03ED-4E5B-B282-3B39C069DA37}" type="presOf" srcId="{997E630E-44B4-4136-B60F-6467BE7A36BE}" destId="{9EF5442B-83C2-431D-8792-2F0ECCA2C55D}" srcOrd="0" destOrd="0" presId="urn:microsoft.com/office/officeart/2005/8/layout/orgChart1"/>
    <dgm:cxn modelId="{0AF2457A-01CA-4A60-8538-41D118EC2176}" type="presParOf" srcId="{DCE3EF41-5696-45FD-9312-99B2C546D48C}" destId="{5D90287F-407D-4929-A1C0-0EE3BC804294}" srcOrd="0" destOrd="0" presId="urn:microsoft.com/office/officeart/2005/8/layout/orgChart1"/>
    <dgm:cxn modelId="{D0F3C9A4-D9BB-47F4-83BD-983FC69987CA}" type="presParOf" srcId="{5D90287F-407D-4929-A1C0-0EE3BC804294}" destId="{88A82B98-D105-4A69-A2CD-12493EEB1BC8}" srcOrd="0" destOrd="0" presId="urn:microsoft.com/office/officeart/2005/8/layout/orgChart1"/>
    <dgm:cxn modelId="{52DD1A47-649B-47D0-9AF7-A02D8C23BD9D}" type="presParOf" srcId="{88A82B98-D105-4A69-A2CD-12493EEB1BC8}" destId="{410D9CD6-DE3D-4141-96FC-2C553FDC6BAF}" srcOrd="0" destOrd="0" presId="urn:microsoft.com/office/officeart/2005/8/layout/orgChart1"/>
    <dgm:cxn modelId="{B6A66252-172D-4E72-B089-D72C753030C5}" type="presParOf" srcId="{88A82B98-D105-4A69-A2CD-12493EEB1BC8}" destId="{8B055AE9-084E-41C9-9B2A-05D985F765F5}" srcOrd="1" destOrd="0" presId="urn:microsoft.com/office/officeart/2005/8/layout/orgChart1"/>
    <dgm:cxn modelId="{4778B776-9C18-4031-8A99-AC8F724C1D41}" type="presParOf" srcId="{5D90287F-407D-4929-A1C0-0EE3BC804294}" destId="{7CE05E56-C418-40F3-8C2F-62FE2DB41C7D}" srcOrd="1" destOrd="0" presId="urn:microsoft.com/office/officeart/2005/8/layout/orgChart1"/>
    <dgm:cxn modelId="{B0298E33-9C15-4BED-A991-7E065F775699}" type="presParOf" srcId="{7CE05E56-C418-40F3-8C2F-62FE2DB41C7D}" destId="{D63D3914-AA34-4EA5-96A5-8583663D3128}" srcOrd="0" destOrd="0" presId="urn:microsoft.com/office/officeart/2005/8/layout/orgChart1"/>
    <dgm:cxn modelId="{B1DB2159-E7A2-4162-BDF9-DEC6317BF76A}" type="presParOf" srcId="{7CE05E56-C418-40F3-8C2F-62FE2DB41C7D}" destId="{3053B12E-BC16-467B-AD44-EDF3A77877CB}" srcOrd="1" destOrd="0" presId="urn:microsoft.com/office/officeart/2005/8/layout/orgChart1"/>
    <dgm:cxn modelId="{4E0B9CAD-5E39-40B8-8D86-16665896518F}" type="presParOf" srcId="{3053B12E-BC16-467B-AD44-EDF3A77877CB}" destId="{BCAC6A7C-8787-4E5A-BFCA-DA0502E1C612}" srcOrd="0" destOrd="0" presId="urn:microsoft.com/office/officeart/2005/8/layout/orgChart1"/>
    <dgm:cxn modelId="{C4AABAA7-58AD-4A3B-B13F-52423CA50299}" type="presParOf" srcId="{BCAC6A7C-8787-4E5A-BFCA-DA0502E1C612}" destId="{0E62214D-A44D-4CA5-ACF5-787BDD49A03E}" srcOrd="0" destOrd="0" presId="urn:microsoft.com/office/officeart/2005/8/layout/orgChart1"/>
    <dgm:cxn modelId="{9A43D24B-CBA5-4632-A234-1A8CF58BBF41}" type="presParOf" srcId="{BCAC6A7C-8787-4E5A-BFCA-DA0502E1C612}" destId="{3985B998-11DC-456D-9B26-7EADF19F5D7B}" srcOrd="1" destOrd="0" presId="urn:microsoft.com/office/officeart/2005/8/layout/orgChart1"/>
    <dgm:cxn modelId="{D2E42C3A-202B-4BAB-AD03-38CB2137D908}" type="presParOf" srcId="{3053B12E-BC16-467B-AD44-EDF3A77877CB}" destId="{0B2B67BF-50BF-40A3-8D7A-61905BF6D85E}" srcOrd="1" destOrd="0" presId="urn:microsoft.com/office/officeart/2005/8/layout/orgChart1"/>
    <dgm:cxn modelId="{6A6F33D0-55FA-4500-BA46-1B9092769C1E}" type="presParOf" srcId="{3053B12E-BC16-467B-AD44-EDF3A77877CB}" destId="{58C88383-5E87-48E6-B63D-22E872ADE0A4}" srcOrd="2" destOrd="0" presId="urn:microsoft.com/office/officeart/2005/8/layout/orgChart1"/>
    <dgm:cxn modelId="{BC876680-F39C-484A-B3A4-E8094F4D3F48}" type="presParOf" srcId="{7CE05E56-C418-40F3-8C2F-62FE2DB41C7D}" destId="{39161C43-D67F-4241-A709-97A3789995D5}" srcOrd="2" destOrd="0" presId="urn:microsoft.com/office/officeart/2005/8/layout/orgChart1"/>
    <dgm:cxn modelId="{61121552-1CDC-4639-BAB0-963517A5F63A}" type="presParOf" srcId="{7CE05E56-C418-40F3-8C2F-62FE2DB41C7D}" destId="{12AC5640-7E97-4583-B492-4FC5F4D5B904}" srcOrd="3" destOrd="0" presId="urn:microsoft.com/office/officeart/2005/8/layout/orgChart1"/>
    <dgm:cxn modelId="{6526C19B-5719-4F9E-8289-0245147D7A59}" type="presParOf" srcId="{12AC5640-7E97-4583-B492-4FC5F4D5B904}" destId="{D415F357-6D37-413F-8031-FADE0326BEC5}" srcOrd="0" destOrd="0" presId="urn:microsoft.com/office/officeart/2005/8/layout/orgChart1"/>
    <dgm:cxn modelId="{6AF19361-BF2C-42BB-B2D4-057497AFA903}" type="presParOf" srcId="{D415F357-6D37-413F-8031-FADE0326BEC5}" destId="{9EF5442B-83C2-431D-8792-2F0ECCA2C55D}" srcOrd="0" destOrd="0" presId="urn:microsoft.com/office/officeart/2005/8/layout/orgChart1"/>
    <dgm:cxn modelId="{2E6ECE89-3AF7-4FE5-A03C-188C261AC4D7}" type="presParOf" srcId="{D415F357-6D37-413F-8031-FADE0326BEC5}" destId="{3C4E4E0D-A3EE-4081-A032-577389BBAF1B}" srcOrd="1" destOrd="0" presId="urn:microsoft.com/office/officeart/2005/8/layout/orgChart1"/>
    <dgm:cxn modelId="{AB1CCAAA-3E0E-4C9D-A26B-524525F195BF}" type="presParOf" srcId="{12AC5640-7E97-4583-B492-4FC5F4D5B904}" destId="{6FA2AB9A-9AFF-4513-8390-3D1312C892CF}" srcOrd="1" destOrd="0" presId="urn:microsoft.com/office/officeart/2005/8/layout/orgChart1"/>
    <dgm:cxn modelId="{60E6777C-AA8D-45E3-94D0-E40B833E7C53}" type="presParOf" srcId="{12AC5640-7E97-4583-B492-4FC5F4D5B904}" destId="{420EB595-1FDE-4336-A085-523D9EA28694}" srcOrd="2" destOrd="0" presId="urn:microsoft.com/office/officeart/2005/8/layout/orgChart1"/>
    <dgm:cxn modelId="{662A9ACA-EA54-44D1-905D-233426420424}" type="presParOf" srcId="{5D90287F-407D-4929-A1C0-0EE3BC804294}" destId="{6C0C4C88-1180-4642-A764-CE88EDC85A9F}" srcOrd="2" destOrd="0" presId="urn:microsoft.com/office/officeart/2005/8/layout/orgChart1"/>
    <dgm:cxn modelId="{885B1657-8D41-40A3-82EB-63D2E7C87890}" type="presParOf" srcId="{6C0C4C88-1180-4642-A764-CE88EDC85A9F}" destId="{194215E5-4714-41EB-B68A-D85AFCDD2EEE}" srcOrd="0" destOrd="0" presId="urn:microsoft.com/office/officeart/2005/8/layout/orgChart1"/>
    <dgm:cxn modelId="{1989DB9D-E41A-4756-BA05-56F621FC600C}" type="presParOf" srcId="{6C0C4C88-1180-4642-A764-CE88EDC85A9F}" destId="{D4537D16-37F1-4114-9CBB-3B04DF8B9C9C}" srcOrd="1" destOrd="0" presId="urn:microsoft.com/office/officeart/2005/8/layout/orgChart1"/>
    <dgm:cxn modelId="{F4AA55C8-DD37-47E3-BDAA-11D0EF4DAD09}" type="presParOf" srcId="{D4537D16-37F1-4114-9CBB-3B04DF8B9C9C}" destId="{F4211EC3-F8F0-431F-B7DE-778EE2B4FDC6}" srcOrd="0" destOrd="0" presId="urn:microsoft.com/office/officeart/2005/8/layout/orgChart1"/>
    <dgm:cxn modelId="{EE5CA4B8-2889-4D2B-87D1-03C171148650}" type="presParOf" srcId="{F4211EC3-F8F0-431F-B7DE-778EE2B4FDC6}" destId="{53BCF17A-7BAC-41C5-9903-84AD6523EC1F}" srcOrd="0" destOrd="0" presId="urn:microsoft.com/office/officeart/2005/8/layout/orgChart1"/>
    <dgm:cxn modelId="{813466ED-DD61-4B81-AF94-7AD1A377D08D}" type="presParOf" srcId="{F4211EC3-F8F0-431F-B7DE-778EE2B4FDC6}" destId="{6AB23817-8ECA-47BF-A651-AF00598F3B8B}" srcOrd="1" destOrd="0" presId="urn:microsoft.com/office/officeart/2005/8/layout/orgChart1"/>
    <dgm:cxn modelId="{1BBB182F-4CA6-4C1E-A165-FEBF9F74C6C7}" type="presParOf" srcId="{D4537D16-37F1-4114-9CBB-3B04DF8B9C9C}" destId="{E24B6CFD-EBD3-4D99-8C1B-33002E466C78}" srcOrd="1" destOrd="0" presId="urn:microsoft.com/office/officeart/2005/8/layout/orgChart1"/>
    <dgm:cxn modelId="{3ABA3F27-E4B0-4E32-AD33-41E8A602C2DD}" type="presParOf" srcId="{D4537D16-37F1-4114-9CBB-3B04DF8B9C9C}" destId="{7BBBAD44-E207-48C0-852A-4657426DBE7A}"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215E5-4714-41EB-B68A-D85AFCDD2EEE}">
      <dsp:nvSpPr>
        <dsp:cNvPr id="0" name=""/>
        <dsp:cNvSpPr/>
      </dsp:nvSpPr>
      <dsp:spPr>
        <a:xfrm>
          <a:off x="4001312" y="1598818"/>
          <a:ext cx="197309" cy="864404"/>
        </a:xfrm>
        <a:custGeom>
          <a:avLst/>
          <a:gdLst/>
          <a:ahLst/>
          <a:cxnLst/>
          <a:rect l="0" t="0" r="0" b="0"/>
          <a:pathLst>
            <a:path>
              <a:moveTo>
                <a:pt x="197309" y="0"/>
              </a:moveTo>
              <a:lnTo>
                <a:pt x="197309" y="864404"/>
              </a:lnTo>
              <a:lnTo>
                <a:pt x="0" y="86440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61C43-D67F-4241-A709-97A3789995D5}">
      <dsp:nvSpPr>
        <dsp:cNvPr id="0" name=""/>
        <dsp:cNvSpPr/>
      </dsp:nvSpPr>
      <dsp:spPr>
        <a:xfrm>
          <a:off x="4198622" y="1598818"/>
          <a:ext cx="2050556" cy="1728809"/>
        </a:xfrm>
        <a:custGeom>
          <a:avLst/>
          <a:gdLst/>
          <a:ahLst/>
          <a:cxnLst/>
          <a:rect l="0" t="0" r="0" b="0"/>
          <a:pathLst>
            <a:path>
              <a:moveTo>
                <a:pt x="0" y="0"/>
              </a:moveTo>
              <a:lnTo>
                <a:pt x="0" y="1531500"/>
              </a:lnTo>
              <a:lnTo>
                <a:pt x="2050556" y="1531500"/>
              </a:lnTo>
              <a:lnTo>
                <a:pt x="2050556" y="172880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3D3914-AA34-4EA5-96A5-8583663D3128}">
      <dsp:nvSpPr>
        <dsp:cNvPr id="0" name=""/>
        <dsp:cNvSpPr/>
      </dsp:nvSpPr>
      <dsp:spPr>
        <a:xfrm>
          <a:off x="2328923" y="1598818"/>
          <a:ext cx="1869698" cy="1728809"/>
        </a:xfrm>
        <a:custGeom>
          <a:avLst/>
          <a:gdLst/>
          <a:ahLst/>
          <a:cxnLst/>
          <a:rect l="0" t="0" r="0" b="0"/>
          <a:pathLst>
            <a:path>
              <a:moveTo>
                <a:pt x="1869698" y="0"/>
              </a:moveTo>
              <a:lnTo>
                <a:pt x="1869698" y="1531500"/>
              </a:lnTo>
              <a:lnTo>
                <a:pt x="0" y="1531500"/>
              </a:lnTo>
              <a:lnTo>
                <a:pt x="0" y="172880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0D9CD6-DE3D-4141-96FC-2C553FDC6BAF}">
      <dsp:nvSpPr>
        <dsp:cNvPr id="0" name=""/>
        <dsp:cNvSpPr/>
      </dsp:nvSpPr>
      <dsp:spPr>
        <a:xfrm>
          <a:off x="1310645" y="533401"/>
          <a:ext cx="5775953" cy="106541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a:off x="1310645" y="533401"/>
        <a:ext cx="5775953" cy="1065416"/>
      </dsp:txXfrm>
    </dsp:sp>
    <dsp:sp modelId="{0E62214D-A44D-4CA5-ACF5-787BDD49A03E}">
      <dsp:nvSpPr>
        <dsp:cNvPr id="0" name=""/>
        <dsp:cNvSpPr/>
      </dsp:nvSpPr>
      <dsp:spPr>
        <a:xfrm>
          <a:off x="475677" y="3327627"/>
          <a:ext cx="3706493" cy="93957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endParaRPr lang="en-US" sz="6100" kern="1200" dirty="0"/>
        </a:p>
      </dsp:txBody>
      <dsp:txXfrm>
        <a:off x="475677" y="3327627"/>
        <a:ext cx="3706493" cy="939570"/>
      </dsp:txXfrm>
    </dsp:sp>
    <dsp:sp modelId="{9EF5442B-83C2-431D-8792-2F0ECCA2C55D}">
      <dsp:nvSpPr>
        <dsp:cNvPr id="0" name=""/>
        <dsp:cNvSpPr/>
      </dsp:nvSpPr>
      <dsp:spPr>
        <a:xfrm>
          <a:off x="4576789" y="3327627"/>
          <a:ext cx="3344777" cy="93957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a:off x="4576789" y="3327627"/>
        <a:ext cx="3344777" cy="939570"/>
      </dsp:txXfrm>
    </dsp:sp>
    <dsp:sp modelId="{53BCF17A-7BAC-41C5-9903-84AD6523EC1F}">
      <dsp:nvSpPr>
        <dsp:cNvPr id="0" name=""/>
        <dsp:cNvSpPr/>
      </dsp:nvSpPr>
      <dsp:spPr>
        <a:xfrm>
          <a:off x="3232" y="1993437"/>
          <a:ext cx="3998079" cy="939570"/>
        </a:xfrm>
        <a:prstGeom prst="rect">
          <a:avLst/>
        </a:prstGeom>
        <a:solidFill>
          <a:schemeClr val="accent4">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a:off x="3232" y="1993437"/>
        <a:ext cx="3998079" cy="939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215E5-4714-41EB-B68A-D85AFCDD2EEE}">
      <dsp:nvSpPr>
        <dsp:cNvPr id="0" name=""/>
        <dsp:cNvSpPr/>
      </dsp:nvSpPr>
      <dsp:spPr>
        <a:xfrm>
          <a:off x="3793277" y="1742767"/>
          <a:ext cx="169122" cy="740918"/>
        </a:xfrm>
        <a:custGeom>
          <a:avLst/>
          <a:gdLst/>
          <a:ahLst/>
          <a:cxnLst/>
          <a:rect l="0" t="0" r="0" b="0"/>
          <a:pathLst>
            <a:path>
              <a:moveTo>
                <a:pt x="169122" y="0"/>
              </a:moveTo>
              <a:lnTo>
                <a:pt x="169122" y="740918"/>
              </a:lnTo>
              <a:lnTo>
                <a:pt x="0" y="74091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61C43-D67F-4241-A709-97A3789995D5}">
      <dsp:nvSpPr>
        <dsp:cNvPr id="0" name=""/>
        <dsp:cNvSpPr/>
      </dsp:nvSpPr>
      <dsp:spPr>
        <a:xfrm>
          <a:off x="3962400" y="1742767"/>
          <a:ext cx="2026444" cy="1481836"/>
        </a:xfrm>
        <a:custGeom>
          <a:avLst/>
          <a:gdLst/>
          <a:ahLst/>
          <a:cxnLst/>
          <a:rect l="0" t="0" r="0" b="0"/>
          <a:pathLst>
            <a:path>
              <a:moveTo>
                <a:pt x="0" y="0"/>
              </a:moveTo>
              <a:lnTo>
                <a:pt x="0" y="1312714"/>
              </a:lnTo>
              <a:lnTo>
                <a:pt x="2026444" y="1312714"/>
              </a:lnTo>
              <a:lnTo>
                <a:pt x="2026444" y="148183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3D3914-AA34-4EA5-96A5-8583663D3128}">
      <dsp:nvSpPr>
        <dsp:cNvPr id="0" name=""/>
        <dsp:cNvSpPr/>
      </dsp:nvSpPr>
      <dsp:spPr>
        <a:xfrm>
          <a:off x="1857321" y="1742767"/>
          <a:ext cx="2105078" cy="1521153"/>
        </a:xfrm>
        <a:custGeom>
          <a:avLst/>
          <a:gdLst/>
          <a:ahLst/>
          <a:cxnLst/>
          <a:rect l="0" t="0" r="0" b="0"/>
          <a:pathLst>
            <a:path>
              <a:moveTo>
                <a:pt x="2105078" y="0"/>
              </a:moveTo>
              <a:lnTo>
                <a:pt x="2105078" y="1352031"/>
              </a:lnTo>
              <a:lnTo>
                <a:pt x="0" y="1352031"/>
              </a:lnTo>
              <a:lnTo>
                <a:pt x="0" y="15211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0D9CD6-DE3D-4141-96FC-2C553FDC6BAF}">
      <dsp:nvSpPr>
        <dsp:cNvPr id="0" name=""/>
        <dsp:cNvSpPr/>
      </dsp:nvSpPr>
      <dsp:spPr>
        <a:xfrm>
          <a:off x="977368" y="601"/>
          <a:ext cx="5970063" cy="174216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977368" y="601"/>
        <a:ext cx="5970063" cy="1742165"/>
      </dsp:txXfrm>
    </dsp:sp>
    <dsp:sp modelId="{0E62214D-A44D-4CA5-ACF5-787BDD49A03E}">
      <dsp:nvSpPr>
        <dsp:cNvPr id="0" name=""/>
        <dsp:cNvSpPr/>
      </dsp:nvSpPr>
      <dsp:spPr>
        <a:xfrm>
          <a:off x="0" y="3263921"/>
          <a:ext cx="3714643" cy="14033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0" y="3263921"/>
        <a:ext cx="3714643" cy="1403307"/>
      </dsp:txXfrm>
    </dsp:sp>
    <dsp:sp modelId="{9EF5442B-83C2-431D-8792-2F0ECCA2C55D}">
      <dsp:nvSpPr>
        <dsp:cNvPr id="0" name=""/>
        <dsp:cNvSpPr/>
      </dsp:nvSpPr>
      <dsp:spPr>
        <a:xfrm>
          <a:off x="4052888" y="3224604"/>
          <a:ext cx="3871911" cy="15753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4052888" y="3224604"/>
        <a:ext cx="3871911" cy="1575394"/>
      </dsp:txXfrm>
    </dsp:sp>
    <dsp:sp modelId="{53BCF17A-7BAC-41C5-9903-84AD6523EC1F}">
      <dsp:nvSpPr>
        <dsp:cNvPr id="0" name=""/>
        <dsp:cNvSpPr/>
      </dsp:nvSpPr>
      <dsp:spPr>
        <a:xfrm>
          <a:off x="366352" y="2081012"/>
          <a:ext cx="3426925" cy="805346"/>
        </a:xfrm>
        <a:prstGeom prst="rect">
          <a:avLst/>
        </a:prstGeom>
        <a:solidFill>
          <a:schemeClr val="accent4">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latin typeface="Times New Roman" pitchFamily="18" charset="0"/>
            <a:cs typeface="Times New Roman" pitchFamily="18" charset="0"/>
          </a:endParaRPr>
        </a:p>
      </dsp:txBody>
      <dsp:txXfrm>
        <a:off x="366352" y="2081012"/>
        <a:ext cx="3426925" cy="805346"/>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3DF42-F918-4D23-8700-43E35A2A3ACB}" type="datetimeFigureOut">
              <a:rPr lang="en-US" smtClean="0"/>
              <a:pPr/>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6F8E57-DD37-40F9-A8A1-26976F6D11AA}" type="slidenum">
              <a:rPr lang="en-US" smtClean="0"/>
              <a:pPr/>
              <a:t>‹#›</a:t>
            </a:fld>
            <a:endParaRPr lang="en-US"/>
          </a:p>
        </p:txBody>
      </p:sp>
    </p:spTree>
    <p:extLst>
      <p:ext uri="{BB962C8B-B14F-4D97-AF65-F5344CB8AC3E}">
        <p14:creationId xmlns:p14="http://schemas.microsoft.com/office/powerpoint/2010/main" xmlns="" val="715461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16D43-E49A-45F4-AC78-6D0EAAD42D4B}"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A77A2-B88D-462B-9BFA-993473C1B1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16D43-E49A-45F4-AC78-6D0EAAD42D4B}" type="datetimeFigureOut">
              <a:rPr lang="en-US" smtClean="0"/>
              <a:pPr/>
              <a:t>11/18/2021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A77A2-B88D-462B-9BFA-993473C1B1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gif"/><Relationship Id="rId7" Type="http://schemas.openxmlformats.org/officeDocument/2006/relationships/diagramColors" Target="../diagrams/colors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gif"/><Relationship Id="rId7" Type="http://schemas.openxmlformats.org/officeDocument/2006/relationships/diagramColors" Target="../diagrams/colors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7.png"/><Relationship Id="rId4" Type="http://schemas.microsoft.com/office/2007/relationships/media" Target="../media/media1.mp3"/></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30651" y="381000"/>
            <a:ext cx="8767785" cy="3352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lIns="91440" tIns="45720" rIns="91440" bIns="45720">
            <a:prstTxWarp prst="textInflate">
              <a:avLst/>
            </a:prstTxWarp>
            <a:spAutoFit/>
          </a:bodyPr>
          <a:lstStyle/>
          <a:p>
            <a:pPr algn="ctr"/>
            <a:endParaRPr lang="en-US" sz="5400" b="1" dirty="0" smtClean="0">
              <a:ln w="12700">
                <a:solidFill>
                  <a:schemeClr val="tx2"/>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5400" b="1" dirty="0" smtClean="0">
                <a:ln w="12700">
                  <a:solidFill>
                    <a:schemeClr val="tx2"/>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WELCOME TO OURCLASS </a:t>
            </a:r>
            <a:endParaRPr lang="en-US" sz="5400" b="1" dirty="0">
              <a:ln w="12700">
                <a:solidFill>
                  <a:schemeClr val="tx2"/>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TextBox 1"/>
          <p:cNvSpPr txBox="1"/>
          <p:nvPr/>
        </p:nvSpPr>
        <p:spPr>
          <a:xfrm>
            <a:off x="3581400" y="4876800"/>
            <a:ext cx="5105400" cy="461665"/>
          </a:xfrm>
          <a:prstGeom prst="rect">
            <a:avLst/>
          </a:prstGeom>
          <a:noFill/>
          <a:effectLst>
            <a:glow rad="228600">
              <a:schemeClr val="accent3">
                <a:satMod val="175000"/>
                <a:alpha val="40000"/>
              </a:schemeClr>
            </a:glow>
          </a:effectLst>
          <a:scene3d>
            <a:camera prst="orthographicFront"/>
            <a:lightRig rig="threePt" dir="t"/>
          </a:scene3d>
          <a:sp3d>
            <a:bevelT prst="slope"/>
          </a:sp3d>
        </p:spPr>
        <p:txBody>
          <a:bodyPr wrap="square" rtlCol="0">
            <a:spAutoFit/>
          </a:bodyPr>
          <a:lstStyle/>
          <a:p>
            <a:endParaRPr lang="en-US" sz="2400" b="1" i="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431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sp>
        <p:nvSpPr>
          <p:cNvPr id="13" name="Line Callout 3 12"/>
          <p:cNvSpPr/>
          <p:nvPr/>
        </p:nvSpPr>
        <p:spPr>
          <a:xfrm>
            <a:off x="1828800" y="1981200"/>
            <a:ext cx="5943600" cy="914400"/>
          </a:xfrm>
          <a:prstGeom prst="borderCallout3">
            <a:avLst>
              <a:gd name="adj1" fmla="val 18750"/>
              <a:gd name="adj2" fmla="val -8333"/>
              <a:gd name="adj3" fmla="val 18750"/>
              <a:gd name="adj4" fmla="val -16667"/>
              <a:gd name="adj5" fmla="val 100000"/>
              <a:gd name="adj6" fmla="val -16667"/>
              <a:gd name="adj7" fmla="val 277271"/>
              <a:gd name="adj8" fmla="val -10700"/>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FF0000"/>
                </a:solidFill>
                <a:latin typeface="Times New Roman" pitchFamily="18" charset="0"/>
                <a:cs typeface="Times New Roman" pitchFamily="18" charset="0"/>
              </a:rPr>
              <a:t>3. How many works of art did Picasso produce?</a:t>
            </a:r>
            <a:endParaRPr lang="en-US" sz="2800" dirty="0">
              <a:latin typeface="Times New Roman" pitchFamily="18" charset="0"/>
              <a:cs typeface="Times New Roman" pitchFamily="18" charset="0"/>
            </a:endParaRPr>
          </a:p>
        </p:txBody>
      </p:sp>
      <p:sp>
        <p:nvSpPr>
          <p:cNvPr id="14" name="Snip Diagonal Corner Rectangle 13"/>
          <p:cNvSpPr/>
          <p:nvPr/>
        </p:nvSpPr>
        <p:spPr>
          <a:xfrm>
            <a:off x="2133600" y="3276600"/>
            <a:ext cx="6172200" cy="685800"/>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200" b="1" dirty="0" smtClean="0">
                <a:solidFill>
                  <a:srgbClr val="002060"/>
                </a:solidFill>
                <a:latin typeface="Times New Roman" pitchFamily="18" charset="0"/>
                <a:cs typeface="Times New Roman" pitchFamily="18" charset="0"/>
              </a:rPr>
              <a:t>A. 50,000</a:t>
            </a:r>
            <a:endParaRPr lang="en-US" sz="3200" b="1" dirty="0">
              <a:solidFill>
                <a:srgbClr val="002060"/>
              </a:solidFill>
              <a:latin typeface="Times New Roman" pitchFamily="18" charset="0"/>
              <a:cs typeface="Times New Roman" pitchFamily="18" charset="0"/>
            </a:endParaRPr>
          </a:p>
        </p:txBody>
      </p:sp>
      <p:sp>
        <p:nvSpPr>
          <p:cNvPr id="15" name="Snip Diagonal Corner Rectangle 14"/>
          <p:cNvSpPr/>
          <p:nvPr/>
        </p:nvSpPr>
        <p:spPr>
          <a:xfrm>
            <a:off x="2133600" y="4191000"/>
            <a:ext cx="6172200" cy="685800"/>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B. 1,885</a:t>
            </a:r>
          </a:p>
          <a:p>
            <a:endParaRPr lang="en-US" sz="3200" b="1" dirty="0">
              <a:solidFill>
                <a:srgbClr val="002060"/>
              </a:solidFill>
              <a:latin typeface="Times New Roman" pitchFamily="18" charset="0"/>
              <a:cs typeface="Times New Roman" pitchFamily="18" charset="0"/>
            </a:endParaRPr>
          </a:p>
        </p:txBody>
      </p:sp>
      <p:sp>
        <p:nvSpPr>
          <p:cNvPr id="16" name="Snip Diagonal Corner Rectangle 15"/>
          <p:cNvSpPr/>
          <p:nvPr/>
        </p:nvSpPr>
        <p:spPr>
          <a:xfrm>
            <a:off x="2133600" y="5105400"/>
            <a:ext cx="6172200" cy="685800"/>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C. 1,973</a:t>
            </a:r>
          </a:p>
          <a:p>
            <a:endParaRPr lang="en-US" sz="3200" b="1" dirty="0">
              <a:solidFill>
                <a:srgbClr val="002060"/>
              </a:solidFill>
              <a:latin typeface="Times New Roman" pitchFamily="18" charset="0"/>
              <a:cs typeface="Times New Roman" pitchFamily="18" charset="0"/>
            </a:endParaRPr>
          </a:p>
        </p:txBody>
      </p:sp>
      <p:sp>
        <p:nvSpPr>
          <p:cNvPr id="17" name="Rectangle 16"/>
          <p:cNvSpPr/>
          <p:nvPr/>
        </p:nvSpPr>
        <p:spPr>
          <a:xfrm>
            <a:off x="1524000" y="33528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t</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8" name="Rectangle 17"/>
          <p:cNvSpPr/>
          <p:nvPr/>
        </p:nvSpPr>
        <p:spPr>
          <a:xfrm>
            <a:off x="1524000" y="42672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9" name="Rectangle 18"/>
          <p:cNvSpPr/>
          <p:nvPr/>
        </p:nvSpPr>
        <p:spPr>
          <a:xfrm>
            <a:off x="1524000" y="51816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0" name="Flowchart: Process 19"/>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9144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2. Listen to the passage again and choose the correct answers. (Ex. 2/p.45)</a:t>
            </a: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amond(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4)">
                                      <p:cBhvr>
                                        <p:cTn id="21" dur="2000"/>
                                        <p:tgtEl>
                                          <p:spTgt spid="17"/>
                                        </p:tgtEl>
                                      </p:cBhvr>
                                    </p:animEffec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4)">
                                      <p:cBhvr>
                                        <p:cTn id="27" dur="2000"/>
                                        <p:tgtEl>
                                          <p:spTgt spid="18"/>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4)">
                                      <p:cBhvr>
                                        <p:cTn id="33" dur="2000"/>
                                        <p:tgtEl>
                                          <p:spTgt spid="19"/>
                                        </p:tgtEl>
                                      </p:cBhvr>
                                    </p:animEffec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sp>
        <p:nvSpPr>
          <p:cNvPr id="13" name="Line Callout 3 12"/>
          <p:cNvSpPr/>
          <p:nvPr/>
        </p:nvSpPr>
        <p:spPr>
          <a:xfrm>
            <a:off x="1828800" y="1981200"/>
            <a:ext cx="5943600" cy="914400"/>
          </a:xfrm>
          <a:prstGeom prst="borderCallout3">
            <a:avLst>
              <a:gd name="adj1" fmla="val 18750"/>
              <a:gd name="adj2" fmla="val -8333"/>
              <a:gd name="adj3" fmla="val 18750"/>
              <a:gd name="adj4" fmla="val -16667"/>
              <a:gd name="adj5" fmla="val 100000"/>
              <a:gd name="adj6" fmla="val -16667"/>
              <a:gd name="adj7" fmla="val 277271"/>
              <a:gd name="adj8" fmla="val -10700"/>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rgbClr val="FF0000"/>
                </a:solidFill>
                <a:latin typeface="Times New Roman" pitchFamily="18" charset="0"/>
                <a:cs typeface="Times New Roman" pitchFamily="18" charset="0"/>
              </a:rPr>
              <a:t>4. Where did Picasso died? </a:t>
            </a:r>
            <a:endParaRPr lang="en-US" sz="2400" dirty="0">
              <a:latin typeface="Times New Roman" pitchFamily="18" charset="0"/>
              <a:cs typeface="Times New Roman" pitchFamily="18" charset="0"/>
            </a:endParaRPr>
          </a:p>
        </p:txBody>
      </p:sp>
      <p:sp>
        <p:nvSpPr>
          <p:cNvPr id="14" name="Snip Diagonal Corner Rectangle 13"/>
          <p:cNvSpPr/>
          <p:nvPr/>
        </p:nvSpPr>
        <p:spPr>
          <a:xfrm>
            <a:off x="2133600" y="3276600"/>
            <a:ext cx="6172200" cy="685800"/>
          </a:xfrm>
          <a:prstGeom prst="snip2Diag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3200" b="1" dirty="0" smtClean="0">
                <a:solidFill>
                  <a:schemeClr val="bg1"/>
                </a:solidFill>
                <a:latin typeface="Times New Roman" pitchFamily="18" charset="0"/>
                <a:cs typeface="Times New Roman" pitchFamily="18" charset="0"/>
              </a:rPr>
              <a:t>A. In Malaga</a:t>
            </a:r>
            <a:endParaRPr lang="en-US" sz="3200" b="1" dirty="0">
              <a:solidFill>
                <a:schemeClr val="bg1"/>
              </a:solidFill>
              <a:latin typeface="Times New Roman" pitchFamily="18" charset="0"/>
              <a:cs typeface="Times New Roman" pitchFamily="18" charset="0"/>
            </a:endParaRPr>
          </a:p>
        </p:txBody>
      </p:sp>
      <p:sp>
        <p:nvSpPr>
          <p:cNvPr id="15" name="Snip Diagonal Corner Rectangle 14"/>
          <p:cNvSpPr/>
          <p:nvPr/>
        </p:nvSpPr>
        <p:spPr>
          <a:xfrm>
            <a:off x="2133600" y="4191000"/>
            <a:ext cx="6172200" cy="685800"/>
          </a:xfrm>
          <a:prstGeom prst="snip2DiagRect">
            <a:avLst/>
          </a:prstGeom>
        </p:spPr>
        <p:style>
          <a:lnRef idx="0">
            <a:schemeClr val="accent4"/>
          </a:lnRef>
          <a:fillRef idx="3">
            <a:schemeClr val="accent4"/>
          </a:fillRef>
          <a:effectRef idx="3">
            <a:schemeClr val="accent4"/>
          </a:effectRef>
          <a:fontRef idx="minor">
            <a:schemeClr val="lt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B. In Barcelona</a:t>
            </a:r>
          </a:p>
          <a:p>
            <a:endParaRPr lang="en-US" sz="3200" b="1" dirty="0">
              <a:solidFill>
                <a:srgbClr val="002060"/>
              </a:solidFill>
              <a:latin typeface="Times New Roman" pitchFamily="18" charset="0"/>
              <a:cs typeface="Times New Roman" pitchFamily="18" charset="0"/>
            </a:endParaRPr>
          </a:p>
        </p:txBody>
      </p:sp>
      <p:sp>
        <p:nvSpPr>
          <p:cNvPr id="16" name="Snip Diagonal Corner Rectangle 15"/>
          <p:cNvSpPr/>
          <p:nvPr/>
        </p:nvSpPr>
        <p:spPr>
          <a:xfrm>
            <a:off x="2133600" y="5105400"/>
            <a:ext cx="6172200" cy="685800"/>
          </a:xfrm>
          <a:prstGeom prst="snip2DiagRect">
            <a:avLst/>
          </a:prstGeom>
        </p:spPr>
        <p:style>
          <a:lnRef idx="0">
            <a:schemeClr val="accent4"/>
          </a:lnRef>
          <a:fillRef idx="3">
            <a:schemeClr val="accent4"/>
          </a:fillRef>
          <a:effectRef idx="3">
            <a:schemeClr val="accent4"/>
          </a:effectRef>
          <a:fontRef idx="minor">
            <a:schemeClr val="lt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C. In </a:t>
            </a:r>
            <a:r>
              <a:rPr lang="en-US" sz="3200" b="1" dirty="0" err="1" smtClean="0">
                <a:solidFill>
                  <a:schemeClr val="bg1"/>
                </a:solidFill>
                <a:latin typeface="Times New Roman" pitchFamily="18" charset="0"/>
                <a:cs typeface="Times New Roman" pitchFamily="18" charset="0"/>
              </a:rPr>
              <a:t>Mougins</a:t>
            </a:r>
            <a:endParaRPr lang="en-US" sz="3200" b="1" dirty="0" smtClean="0">
              <a:solidFill>
                <a:schemeClr val="bg1"/>
              </a:solidFill>
              <a:latin typeface="Times New Roman" pitchFamily="18" charset="0"/>
              <a:cs typeface="Times New Roman" pitchFamily="18" charset="0"/>
            </a:endParaRPr>
          </a:p>
          <a:p>
            <a:endParaRPr lang="en-US" sz="3200" b="1" dirty="0">
              <a:solidFill>
                <a:srgbClr val="002060"/>
              </a:solidFill>
              <a:latin typeface="Times New Roman" pitchFamily="18" charset="0"/>
              <a:cs typeface="Times New Roman" pitchFamily="18" charset="0"/>
            </a:endParaRPr>
          </a:p>
        </p:txBody>
      </p:sp>
      <p:sp>
        <p:nvSpPr>
          <p:cNvPr id="17" name="Rectangle 16"/>
          <p:cNvSpPr/>
          <p:nvPr/>
        </p:nvSpPr>
        <p:spPr>
          <a:xfrm>
            <a:off x="1524000" y="33528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8" name="Rectangle 17"/>
          <p:cNvSpPr/>
          <p:nvPr/>
        </p:nvSpPr>
        <p:spPr>
          <a:xfrm>
            <a:off x="1524000" y="42672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9" name="Rectangle 18"/>
          <p:cNvSpPr/>
          <p:nvPr/>
        </p:nvSpPr>
        <p:spPr>
          <a:xfrm>
            <a:off x="1524000" y="51816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t</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0" name="Flowchart: Process 19"/>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9144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2. Listen to the passage again and choose the correct answers. (Ex. 2/p.45)</a:t>
            </a: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amond(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4)">
                                      <p:cBhvr>
                                        <p:cTn id="21" dur="2000"/>
                                        <p:tgtEl>
                                          <p:spTgt spid="17"/>
                                        </p:tgtEl>
                                      </p:cBhvr>
                                    </p:animEffec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4)">
                                      <p:cBhvr>
                                        <p:cTn id="27" dur="2000"/>
                                        <p:tgtEl>
                                          <p:spTgt spid="18"/>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4)">
                                      <p:cBhvr>
                                        <p:cTn id="33" dur="2000"/>
                                        <p:tgtEl>
                                          <p:spTgt spid="19"/>
                                        </p:tgtEl>
                                      </p:cBhvr>
                                    </p:animEffec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47800" y="228600"/>
            <a:ext cx="59436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ii. listening</a:t>
            </a:r>
            <a:endParaRPr lang="en-US" sz="4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13" name="TextBox 12"/>
          <p:cNvSpPr txBox="1"/>
          <p:nvPr/>
        </p:nvSpPr>
        <p:spPr>
          <a:xfrm>
            <a:off x="914400" y="914400"/>
            <a:ext cx="7391400" cy="1569660"/>
          </a:xfrm>
          <a:prstGeom prst="rect">
            <a:avLst/>
          </a:prstGeom>
          <a:noFill/>
        </p:spPr>
        <p:txBody>
          <a:bodyPr wrap="square" rtlCol="0">
            <a:spAutoFit/>
          </a:bodyPr>
          <a:lstStyle/>
          <a:p>
            <a:pPr algn="ctr"/>
            <a:r>
              <a:rPr lang="en-US" sz="2400" b="1" i="1" dirty="0" smtClean="0">
                <a:solidFill>
                  <a:srgbClr val="7030A0"/>
                </a:solidFill>
                <a:latin typeface="Times New Roman" pitchFamily="18" charset="0"/>
                <a:cs typeface="Times New Roman" pitchFamily="18" charset="0"/>
              </a:rPr>
              <a:t>3. Listen to the passage one more time. As a class, discuss how the listening is organized </a:t>
            </a:r>
          </a:p>
          <a:p>
            <a:pPr algn="ctr"/>
            <a:r>
              <a:rPr lang="en-US" sz="2400" b="1" i="1" dirty="0" smtClean="0">
                <a:solidFill>
                  <a:srgbClr val="7030A0"/>
                </a:solidFill>
                <a:latin typeface="Times New Roman" pitchFamily="18" charset="0"/>
                <a:cs typeface="Times New Roman" pitchFamily="18" charset="0"/>
              </a:rPr>
              <a:t>( according to a timeline, the order of important events, or another way)(Ex. 3/p.45)</a:t>
            </a:r>
            <a:endParaRPr lang="en-US" sz="2400" dirty="0">
              <a:solidFill>
                <a:srgbClr val="7030A0"/>
              </a:solidFill>
              <a:latin typeface="Times New Roman" pitchFamily="18" charset="0"/>
              <a:cs typeface="Times New Roman"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xmlns="" val="935879040"/>
              </p:ext>
            </p:extLst>
          </p:nvPr>
        </p:nvGraphicFramePr>
        <p:xfrm>
          <a:off x="1" y="2895600"/>
          <a:ext cx="1905000" cy="3352800"/>
        </p:xfrm>
        <a:graphic>
          <a:graphicData uri="http://schemas.openxmlformats.org/drawingml/2006/table">
            <a:tbl>
              <a:tblPr firstRow="1" bandRow="1">
                <a:tableStyleId>{B301B821-A1FF-4177-AEE7-76D212191A09}</a:tableStyleId>
              </a:tblPr>
              <a:tblGrid>
                <a:gridCol w="1691185"/>
                <a:gridCol w="213815"/>
              </a:tblGrid>
              <a:tr h="558800">
                <a:tc>
                  <a:txBody>
                    <a:bodyPr/>
                    <a:lstStyle/>
                    <a:p>
                      <a:pPr algn="ctr"/>
                      <a:r>
                        <a:rPr lang="en-US" sz="2000" dirty="0" smtClean="0">
                          <a:latin typeface="Times New Roman" pitchFamily="18" charset="0"/>
                          <a:cs typeface="Times New Roman" pitchFamily="18" charset="0"/>
                        </a:rPr>
                        <a:t>Timeline</a:t>
                      </a:r>
                      <a:endParaRPr lang="en-US" sz="20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r>
              <a:tr h="558800">
                <a:tc>
                  <a:txBody>
                    <a:bodyPr/>
                    <a:lstStyle/>
                    <a:p>
                      <a:r>
                        <a:rPr lang="en-US" sz="2400" b="1" dirty="0" smtClean="0">
                          <a:latin typeface="Times New Roman" pitchFamily="18" charset="0"/>
                          <a:cs typeface="Times New Roman" pitchFamily="18" charset="0"/>
                        </a:rPr>
                        <a:t>1.  1881</a:t>
                      </a:r>
                      <a:endParaRPr lang="en-US" sz="2400" b="1"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r>
              <a:tr h="558800">
                <a:tc>
                  <a:txBody>
                    <a:bodyPr/>
                    <a:lstStyle/>
                    <a:p>
                      <a:r>
                        <a:rPr lang="en-US" sz="2400" b="1" dirty="0" smtClean="0">
                          <a:latin typeface="Times New Roman" pitchFamily="18" charset="0"/>
                          <a:cs typeface="Times New Roman" pitchFamily="18" charset="0"/>
                        </a:rPr>
                        <a:t>2.  1888</a:t>
                      </a:r>
                      <a:endParaRPr lang="en-US" sz="2400" b="1"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r h="558800">
                <a:tc>
                  <a:txBody>
                    <a:bodyPr/>
                    <a:lstStyle/>
                    <a:p>
                      <a:r>
                        <a:rPr lang="en-US" sz="2400" b="1" dirty="0" smtClean="0">
                          <a:latin typeface="Times New Roman" pitchFamily="18" charset="0"/>
                          <a:cs typeface="Times New Roman" pitchFamily="18" charset="0"/>
                        </a:rPr>
                        <a:t>3.  1894</a:t>
                      </a:r>
                      <a:endParaRPr lang="en-US" sz="2400" b="1"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r>
              <a:tr h="558800">
                <a:tc>
                  <a:txBody>
                    <a:bodyPr/>
                    <a:lstStyle/>
                    <a:p>
                      <a:r>
                        <a:rPr lang="en-US" sz="2400" b="1" dirty="0" smtClean="0">
                          <a:latin typeface="Times New Roman" pitchFamily="18" charset="0"/>
                          <a:cs typeface="Times New Roman" pitchFamily="18" charset="0"/>
                        </a:rPr>
                        <a:t>4.  1896</a:t>
                      </a:r>
                      <a:endParaRPr lang="en-US" sz="2400" b="1" dirty="0">
                        <a:latin typeface="Times New Roman" pitchFamily="18" charset="0"/>
                        <a:cs typeface="Times New Roman" pitchFamily="18" charset="0"/>
                      </a:endParaRPr>
                    </a:p>
                  </a:txBody>
                  <a:tcPr/>
                </a:tc>
                <a:tc>
                  <a:txBody>
                    <a:bodyPr/>
                    <a:lstStyle/>
                    <a:p>
                      <a:endParaRPr lang="en-US">
                        <a:latin typeface="Times New Roman" pitchFamily="18" charset="0"/>
                        <a:cs typeface="Times New Roman" pitchFamily="18" charset="0"/>
                      </a:endParaRPr>
                    </a:p>
                  </a:txBody>
                  <a:tcPr/>
                </a:tc>
              </a:tr>
              <a:tr h="558800">
                <a:tc>
                  <a:txBody>
                    <a:bodyPr/>
                    <a:lstStyle/>
                    <a:p>
                      <a:r>
                        <a:rPr lang="en-US" sz="2400" b="1" dirty="0" smtClean="0">
                          <a:latin typeface="Times New Roman" pitchFamily="18" charset="0"/>
                          <a:cs typeface="Times New Roman" pitchFamily="18" charset="0"/>
                        </a:rPr>
                        <a:t>5. </a:t>
                      </a:r>
                      <a:r>
                        <a:rPr lang="en-US" sz="2400" b="1" baseline="0" dirty="0" smtClean="0">
                          <a:latin typeface="Times New Roman" pitchFamily="18" charset="0"/>
                          <a:cs typeface="Times New Roman" pitchFamily="18" charset="0"/>
                        </a:rPr>
                        <a:t> 1973</a:t>
                      </a:r>
                      <a:endParaRPr lang="en-US" sz="2400" b="1"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xmlns="" val="1991763791"/>
              </p:ext>
            </p:extLst>
          </p:nvPr>
        </p:nvGraphicFramePr>
        <p:xfrm>
          <a:off x="1905000" y="2895600"/>
          <a:ext cx="6934200" cy="3352800"/>
        </p:xfrm>
        <a:graphic>
          <a:graphicData uri="http://schemas.openxmlformats.org/drawingml/2006/table">
            <a:tbl>
              <a:tblPr firstRow="1" bandRow="1">
                <a:tableStyleId>{B301B821-A1FF-4177-AEE7-76D212191A09}</a:tableStyleId>
              </a:tblPr>
              <a:tblGrid>
                <a:gridCol w="6549229"/>
                <a:gridCol w="384971"/>
              </a:tblGrid>
              <a:tr h="558800">
                <a:tc>
                  <a:txBody>
                    <a:bodyPr/>
                    <a:lstStyle/>
                    <a:p>
                      <a:pPr algn="ctr"/>
                      <a:r>
                        <a:rPr lang="en-US" sz="2800" dirty="0" smtClean="0">
                          <a:latin typeface=".VnBlackH" pitchFamily="34" charset="0"/>
                        </a:rPr>
                        <a:t>EVENTS</a:t>
                      </a:r>
                      <a:endParaRPr lang="en-US" sz="3200" dirty="0">
                        <a:latin typeface=".VnBlackH" pitchFamily="34" charset="0"/>
                      </a:endParaRPr>
                    </a:p>
                  </a:txBody>
                  <a:tcPr/>
                </a:tc>
                <a:tc>
                  <a:txBody>
                    <a:bodyPr/>
                    <a:lstStyle/>
                    <a:p>
                      <a:endParaRPr lang="en-US" dirty="0"/>
                    </a:p>
                  </a:txBody>
                  <a:tcPr/>
                </a:tc>
              </a:tr>
              <a:tr h="558800">
                <a:tc>
                  <a:txBody>
                    <a:bodyPr/>
                    <a:lstStyle/>
                    <a:p>
                      <a:endParaRPr lang="en-US"/>
                    </a:p>
                  </a:txBody>
                  <a:tcPr/>
                </a:tc>
                <a:tc>
                  <a:txBody>
                    <a:bodyPr/>
                    <a:lstStyle/>
                    <a:p>
                      <a:endParaRPr lang="en-US" dirty="0"/>
                    </a:p>
                  </a:txBody>
                  <a:tcPr/>
                </a:tc>
              </a:tr>
              <a:tr h="558800">
                <a:tc>
                  <a:txBody>
                    <a:bodyPr/>
                    <a:lstStyle/>
                    <a:p>
                      <a:endParaRPr lang="en-US" dirty="0"/>
                    </a:p>
                  </a:txBody>
                  <a:tcPr/>
                </a:tc>
                <a:tc>
                  <a:txBody>
                    <a:bodyPr/>
                    <a:lstStyle/>
                    <a:p>
                      <a:endParaRPr lang="en-US" dirty="0"/>
                    </a:p>
                  </a:txBody>
                  <a:tcPr/>
                </a:tc>
              </a:tr>
              <a:tr h="558800">
                <a:tc>
                  <a:txBody>
                    <a:bodyPr/>
                    <a:lstStyle/>
                    <a:p>
                      <a:endParaRPr lang="en-US"/>
                    </a:p>
                  </a:txBody>
                  <a:tcPr/>
                </a:tc>
                <a:tc>
                  <a:txBody>
                    <a:bodyPr/>
                    <a:lstStyle/>
                    <a:p>
                      <a:endParaRPr lang="en-US"/>
                    </a:p>
                  </a:txBody>
                  <a:tcPr/>
                </a:tc>
              </a:tr>
              <a:tr h="558800">
                <a:tc>
                  <a:txBody>
                    <a:bodyPr/>
                    <a:lstStyle/>
                    <a:p>
                      <a:endParaRPr lang="en-US"/>
                    </a:p>
                  </a:txBody>
                  <a:tcPr/>
                </a:tc>
                <a:tc>
                  <a:txBody>
                    <a:bodyPr/>
                    <a:lstStyle/>
                    <a:p>
                      <a:endParaRPr lang="en-US"/>
                    </a:p>
                  </a:txBody>
                  <a:tcPr/>
                </a:tc>
              </a:tr>
              <a:tr h="558800">
                <a:tc>
                  <a:txBody>
                    <a:bodyPr/>
                    <a:lstStyle/>
                    <a:p>
                      <a:endParaRPr lang="en-US" dirty="0"/>
                    </a:p>
                  </a:txBody>
                  <a:tcPr/>
                </a:tc>
                <a:tc>
                  <a:txBody>
                    <a:bodyPr/>
                    <a:lstStyle/>
                    <a:p>
                      <a:endParaRPr lang="en-US" dirty="0"/>
                    </a:p>
                  </a:txBody>
                  <a:tcPr/>
                </a:tc>
              </a:tr>
            </a:tbl>
          </a:graphicData>
        </a:graphic>
      </p:graphicFrame>
      <p:sp>
        <p:nvSpPr>
          <p:cNvPr id="18" name="TextBox 17"/>
          <p:cNvSpPr txBox="1"/>
          <p:nvPr/>
        </p:nvSpPr>
        <p:spPr>
          <a:xfrm>
            <a:off x="1943100" y="3484418"/>
            <a:ext cx="41910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was born in Malaga , Spain.</a:t>
            </a:r>
            <a:endParaRPr lang="en-US" sz="2400" b="1" dirty="0">
              <a:solidFill>
                <a:srgbClr val="FF0000"/>
              </a:solidFill>
              <a:latin typeface="Times New Roman" pitchFamily="18" charset="0"/>
              <a:cs typeface="Times New Roman" pitchFamily="18" charset="0"/>
            </a:endParaRPr>
          </a:p>
        </p:txBody>
      </p:sp>
      <p:sp>
        <p:nvSpPr>
          <p:cNvPr id="19" name="TextBox 18"/>
          <p:cNvSpPr txBox="1"/>
          <p:nvPr/>
        </p:nvSpPr>
        <p:spPr>
          <a:xfrm>
            <a:off x="1995054" y="4067007"/>
            <a:ext cx="6844145"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received formal artistic training from his father.</a:t>
            </a:r>
            <a:endParaRPr lang="en-US" sz="2400" b="1" dirty="0">
              <a:solidFill>
                <a:srgbClr val="FF0000"/>
              </a:solidFill>
              <a:latin typeface="Times New Roman" pitchFamily="18" charset="0"/>
              <a:cs typeface="Times New Roman" pitchFamily="18" charset="0"/>
            </a:endParaRPr>
          </a:p>
        </p:txBody>
      </p:sp>
      <p:sp>
        <p:nvSpPr>
          <p:cNvPr id="20" name="TextBox 19"/>
          <p:cNvSpPr txBox="1"/>
          <p:nvPr/>
        </p:nvSpPr>
        <p:spPr>
          <a:xfrm>
            <a:off x="1943099" y="4702782"/>
            <a:ext cx="6896099"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was admitted to a School of Fine Art in Barcelona.</a:t>
            </a:r>
            <a:endParaRPr lang="en-US" sz="2400" b="1" dirty="0">
              <a:solidFill>
                <a:srgbClr val="FF0000"/>
              </a:solidFill>
              <a:latin typeface="Times New Roman" pitchFamily="18" charset="0"/>
              <a:cs typeface="Times New Roman" pitchFamily="18" charset="0"/>
            </a:endParaRPr>
          </a:p>
        </p:txBody>
      </p:sp>
      <p:sp>
        <p:nvSpPr>
          <p:cNvPr id="21" name="TextBox 20"/>
          <p:cNvSpPr txBox="1"/>
          <p:nvPr/>
        </p:nvSpPr>
        <p:spPr>
          <a:xfrm>
            <a:off x="1943099" y="5164447"/>
            <a:ext cx="5638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completed “ Portrait of Aunt </a:t>
            </a:r>
            <a:r>
              <a:rPr lang="en-US" sz="2400" b="1" dirty="0" err="1" smtClean="0">
                <a:solidFill>
                  <a:srgbClr val="FF0000"/>
                </a:solidFill>
                <a:latin typeface="Times New Roman" pitchFamily="18" charset="0"/>
                <a:cs typeface="Times New Roman" pitchFamily="18" charset="0"/>
              </a:rPr>
              <a:t>Pepa</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22" name="TextBox 21"/>
          <p:cNvSpPr txBox="1"/>
          <p:nvPr/>
        </p:nvSpPr>
        <p:spPr>
          <a:xfrm>
            <a:off x="2001981" y="5770418"/>
            <a:ext cx="5638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died in </a:t>
            </a:r>
            <a:r>
              <a:rPr lang="en-US" sz="2400" b="1" dirty="0" err="1" smtClean="0">
                <a:solidFill>
                  <a:srgbClr val="FF0000"/>
                </a:solidFill>
                <a:latin typeface="Times New Roman" pitchFamily="18" charset="0"/>
                <a:cs typeface="Times New Roman" pitchFamily="18" charset="0"/>
              </a:rPr>
              <a:t>Mougins</a:t>
            </a:r>
            <a:r>
              <a:rPr lang="en-US" sz="2400" b="1" dirty="0" smtClean="0">
                <a:solidFill>
                  <a:srgbClr val="FF0000"/>
                </a:solidFill>
                <a:latin typeface="Times New Roman" pitchFamily="18" charset="0"/>
                <a:cs typeface="Times New Roman" pitchFamily="18" charset="0"/>
              </a:rPr>
              <a:t> , France</a:t>
            </a:r>
            <a:endParaRPr lang="en-US" sz="2400" b="1" dirty="0">
              <a:solidFill>
                <a:srgbClr val="FF0000"/>
              </a:solidFill>
              <a:latin typeface="Times New Roman" pitchFamily="18" charset="0"/>
              <a:cs typeface="Times New Roman" pitchFamily="18" charset="0"/>
            </a:endParaRPr>
          </a:p>
        </p:txBody>
      </p:sp>
      <p:pic>
        <p:nvPicPr>
          <p:cNvPr id="2" name="31 Track 31.mp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477000" y="3571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4)">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4)">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4)">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4153" fill="hold"/>
                                        <p:tgtEl>
                                          <p:spTgt spid="2"/>
                                        </p:tgtEl>
                                      </p:cBhvr>
                                    </p:cmd>
                                  </p:childTnLst>
                                </p:cTn>
                              </p:par>
                            </p:childTnLst>
                          </p:cTn>
                        </p:par>
                      </p:childTnLst>
                    </p:cTn>
                  </p:par>
                </p:childTnLst>
              </p:cTn>
              <p:nextCondLst>
                <p:cond evt="onClick" delay="0">
                  <p:tgtEl>
                    <p:spTgt spid="2"/>
                  </p:tgtEl>
                </p:cond>
              </p:nextCondLst>
            </p:seq>
            <p:video>
              <p:cMediaNode vol="80000">
                <p:cTn id="33" fill="hold" display="0">
                  <p:stCondLst>
                    <p:cond delay="indefinite"/>
                  </p:stCondLst>
                  <p:endCondLst>
                    <p:cond evt="onStopAudio" delay="0">
                      <p:tgtEl>
                        <p:sldTgt/>
                      </p:tgtEl>
                    </p:cond>
                  </p:endCondLst>
                </p:cTn>
                <p:tgtEl>
                  <p:spTgt spid="2"/>
                </p:tgtEl>
              </p:cMediaNode>
            </p:video>
          </p:childTnLst>
        </p:cTn>
      </p:par>
    </p:tnLst>
    <p:bldLst>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Tx/>
              <a:buNone/>
              <a:tabLst>
                <a:tab pos="-228600" algn="l"/>
                <a:tab pos="3594100" algn="l"/>
                <a:tab pos="6400800" algn="l"/>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E1. </a:t>
            </a:r>
            <a:r>
              <a:rPr kumimoji="0" lang="en-US" sz="2000" b="1" i="0" u="none" strike="noStrike" cap="none" normalizeH="0" baseline="0" dirty="0" smtClean="0">
                <a:ln>
                  <a:noFill/>
                </a:ln>
                <a:solidFill>
                  <a:srgbClr val="000000"/>
                </a:solidFill>
                <a:effectLst/>
                <a:latin typeface="Times New Roman" pitchFamily="18" charset="0"/>
                <a:cs typeface="Times New Roman" pitchFamily="18" charset="0"/>
              </a:rPr>
              <a:t>Read the passage, and then answer the questions.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There are many activities after school hours in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Lan’s</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school, so she and her classmate can take part in them.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Lan</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Mai join the school theater group and they are also the members of the stamp collector’s club. They are rehearsing a play for the Teacher’s Day. Hung and Tuan are members of the school sport club. They play for the school football team, Ha and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Thanh</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are the members of the school art club, and they want to be good artist one day in the future.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1.Which of them joins the school theater group?</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2.What are they doing now?</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3.Who are the members of the stamp collector’s club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4Who plays for the school football team?</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5.Who are the members of the school art club?</a:t>
            </a:r>
            <a:r>
              <a:rPr kumimoji="0" lang="en-US" sz="2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4" name="Rectangle 2"/>
          <p:cNvSpPr>
            <a:spLocks noChangeArrowheads="1"/>
          </p:cNvSpPr>
          <p:nvPr/>
        </p:nvSpPr>
        <p:spPr bwMode="auto">
          <a:xfrm>
            <a:off x="0" y="4547681"/>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Lan</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and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and</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Mai join the school theater group.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 They are rehearsing a play for the Teacher’s Day.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Lan</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and Mai are the members of the stamp collector’s club.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4. Hung and Tuan play for the school football team.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 Ha and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Thanh</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are the members of the school art club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diamond(in)">
                                      <p:cBhvr>
                                        <p:cTn id="7" dur="20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74">
                                            <p:txEl>
                                              <p:pRg st="0" end="0"/>
                                            </p:txEl>
                                          </p:spTgt>
                                        </p:tgtEl>
                                        <p:attrNameLst>
                                          <p:attrName>style.visibility</p:attrName>
                                        </p:attrNameLst>
                                      </p:cBhvr>
                                      <p:to>
                                        <p:strVal val="visible"/>
                                      </p:to>
                                    </p:set>
                                    <p:animEffect transition="in" filter="checkerboard(across)">
                                      <p:cBhvr>
                                        <p:cTn id="12" dur="500"/>
                                        <p:tgtEl>
                                          <p:spTgt spid="3074">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074">
                                            <p:txEl>
                                              <p:pRg st="1" end="1"/>
                                            </p:txEl>
                                          </p:spTgt>
                                        </p:tgtEl>
                                        <p:attrNameLst>
                                          <p:attrName>style.visibility</p:attrName>
                                        </p:attrNameLst>
                                      </p:cBhvr>
                                      <p:to>
                                        <p:strVal val="visible"/>
                                      </p:to>
                                    </p:set>
                                    <p:animEffect transition="in" filter="checkerboard(across)">
                                      <p:cBhvr>
                                        <p:cTn id="15" dur="500"/>
                                        <p:tgtEl>
                                          <p:spTgt spid="3074">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074">
                                            <p:txEl>
                                              <p:pRg st="2" end="2"/>
                                            </p:txEl>
                                          </p:spTgt>
                                        </p:tgtEl>
                                        <p:attrNameLst>
                                          <p:attrName>style.visibility</p:attrName>
                                        </p:attrNameLst>
                                      </p:cBhvr>
                                      <p:to>
                                        <p:strVal val="visible"/>
                                      </p:to>
                                    </p:set>
                                    <p:animEffect transition="in" filter="checkerboard(across)">
                                      <p:cBhvr>
                                        <p:cTn id="18" dur="500"/>
                                        <p:tgtEl>
                                          <p:spTgt spid="3074">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074">
                                            <p:txEl>
                                              <p:pRg st="3" end="3"/>
                                            </p:txEl>
                                          </p:spTgt>
                                        </p:tgtEl>
                                        <p:attrNameLst>
                                          <p:attrName>style.visibility</p:attrName>
                                        </p:attrNameLst>
                                      </p:cBhvr>
                                      <p:to>
                                        <p:strVal val="visible"/>
                                      </p:to>
                                    </p:set>
                                    <p:animEffect transition="in" filter="checkerboard(across)">
                                      <p:cBhvr>
                                        <p:cTn id="21" dur="500"/>
                                        <p:tgtEl>
                                          <p:spTgt spid="3074">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074">
                                            <p:txEl>
                                              <p:pRg st="4" end="4"/>
                                            </p:txEl>
                                          </p:spTgt>
                                        </p:tgtEl>
                                        <p:attrNameLst>
                                          <p:attrName>style.visibility</p:attrName>
                                        </p:attrNameLst>
                                      </p:cBhvr>
                                      <p:to>
                                        <p:strVal val="visible"/>
                                      </p:to>
                                    </p:set>
                                    <p:animEffect transition="in" filter="checkerboard(across)">
                                      <p:cBhvr>
                                        <p:cTn id="24" dur="500"/>
                                        <p:tgtEl>
                                          <p:spTgt spid="30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111978"/>
            <a:ext cx="91440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E2.Read the text about an artist. Choose the correct answer: A, B, or C.</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You can’t buy a drawing by Julian </a:t>
            </a:r>
            <a:r>
              <a:rPr kumimoji="0" lang="en-US"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Beever</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you can’t see his work in a gallery or museum. Julian makes his amazing pictures on the pavements of city streets. People have called him “the Pavement Picasso” and perhaps you have seen his pictures on the Internet.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Julian has made hundreds of pieces of “pavement art” in different countries - in many parts of Europe and also in the USA, Australia, Japan, Argentina, and Brazil.</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His drawings can take three or four days to finish. But because he draws with chalk, the drawings only stay for a short time. When people walk on them or when it rains, they quickly disappear. For Julian, this isn’t a problem. The drawings survive in the photos he has taken, and this is the most important thing for him.</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Julian’s fame hasn’t come from experts in the art world, but from the Internet. “The reason why my work has become well known is because people like it and they’ve sent it to each other on the Internet,” he says. “So I know that what I do is popular.”</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Julian </a:t>
            </a:r>
            <a:r>
              <a:rPr kumimoji="0" lang="en-US"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Beever</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is from Leicestershire in England, but he now lives in Belgium.</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	Julian </a:t>
            </a:r>
            <a:r>
              <a:rPr kumimoji="0" lang="en-US"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Beever</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makes drawings </a:t>
            </a:r>
            <a:r>
              <a:rPr kumimoji="0" lang="en-US" sz="1600" b="0" i="0"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outside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on his computer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for exhibitions in a gallery</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2.He has worked </a:t>
            </a:r>
            <a:r>
              <a:rPr kumimoji="0" lang="en-US" sz="1600" b="0" i="0"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in a few cities</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B.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in lots of countries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with hundreds of people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3.His pictures</a:t>
            </a:r>
            <a:r>
              <a:rPr kumimoji="0" lang="en-US" sz="1600" b="0" i="0"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are easy to draw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look good when it rains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don’t stay for a long time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4.	Lots of people know Julian’s art because	 </a:t>
            </a:r>
            <a:r>
              <a:rPr kumimoji="0" lang="en-US" sz="1600" b="0" i="0"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they know a lot about art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he has sent photos to them </a:t>
            </a:r>
            <a:r>
              <a:rPr lang="en-US" sz="1600" dirty="0" smtClean="0">
                <a:latin typeface="Times New Roman" pitchFamily="18" charset="0"/>
                <a:ea typeface="Times New Roman" pitchFamily="18" charset="0"/>
                <a:cs typeface="Times New Roman" pitchFamily="18" charset="0"/>
              </a:rPr>
              <a:t>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they have seen it on the net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5.	Julian </a:t>
            </a:r>
            <a:r>
              <a:rPr kumimoji="0" lang="en-US"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Beever</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sng"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2700" algn="l"/>
              </a:tabLst>
            </a:pP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hasn’t lived in Britain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hasn’t tried to be a star in the art world           </a:t>
            </a:r>
            <a:r>
              <a:rPr kumimoji="0" lang="en-US"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a:t>
            </a:r>
            <a:r>
              <a:rPr kumimoji="0" lang="en-US"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isn’t very interested in photos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1388737" y="6139190"/>
            <a:ext cx="2567241" cy="400110"/>
          </a:xfrm>
          <a:prstGeom prst="rect">
            <a:avLst/>
          </a:prstGeom>
        </p:spPr>
        <p:txBody>
          <a:bodyPr wrap="none">
            <a:spAutoFit/>
          </a:bodyPr>
          <a:lstStyle/>
          <a:p>
            <a:pPr lvl="0" algn="just" eaLnBrk="0" fontAlgn="base" hangingPunct="0">
              <a:spcBef>
                <a:spcPct val="0"/>
              </a:spcBef>
              <a:spcAft>
                <a:spcPct val="0"/>
              </a:spcAft>
              <a:tabLst>
                <a:tab pos="-12700" algn="l"/>
              </a:tabLst>
            </a:pPr>
            <a:r>
              <a:rPr lang="en-US" sz="2000" dirty="0" smtClean="0">
                <a:solidFill>
                  <a:prstClr val="black"/>
                </a:solidFill>
                <a:latin typeface="Times New Roman" pitchFamily="18" charset="0"/>
                <a:ea typeface="Times New Roman" pitchFamily="18" charset="0"/>
                <a:cs typeface="Times New Roman" pitchFamily="18" charset="0"/>
              </a:rPr>
              <a:t>1. A 2. B 3. C 4. C 5. B</a:t>
            </a:r>
            <a:endParaRPr lang="en-US" sz="2000"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ox(in)">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524000" y="0"/>
            <a:ext cx="59436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iii. writing</a:t>
            </a:r>
            <a:endParaRPr lang="en-US" sz="4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14" name="TextBox 13"/>
          <p:cNvSpPr txBox="1"/>
          <p:nvPr/>
        </p:nvSpPr>
        <p:spPr>
          <a:xfrm>
            <a:off x="699654" y="6096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Informal letter of invitation.</a:t>
            </a:r>
          </a:p>
          <a:p>
            <a:pPr algn="ctr"/>
            <a:r>
              <a:rPr lang="en-US" sz="3200" b="1" i="1" dirty="0" smtClean="0">
                <a:solidFill>
                  <a:srgbClr val="FF0000"/>
                </a:solidFill>
                <a:latin typeface="Times New Roman" pitchFamily="18" charset="0"/>
                <a:cs typeface="Times New Roman" pitchFamily="18" charset="0"/>
              </a:rPr>
              <a:t>   Writing tip</a:t>
            </a:r>
          </a:p>
        </p:txBody>
      </p:sp>
      <p:sp>
        <p:nvSpPr>
          <p:cNvPr id="15" name="TextBox 14"/>
          <p:cNvSpPr txBox="1"/>
          <p:nvPr/>
        </p:nvSpPr>
        <p:spPr>
          <a:xfrm>
            <a:off x="983120" y="1686818"/>
            <a:ext cx="7315198" cy="4770537"/>
          </a:xfrm>
          <a:prstGeom prst="rect">
            <a:avLst/>
          </a:prstGeom>
          <a:noFill/>
          <a:ln w="57150">
            <a:solidFill>
              <a:schemeClr val="tx1">
                <a:lumMod val="85000"/>
                <a:lumOff val="15000"/>
              </a:schemeClr>
            </a:solidFill>
            <a:prstDash val="solid"/>
          </a:ln>
        </p:spPr>
        <p:txBody>
          <a:bodyPr wrap="square" rtlCol="0">
            <a:spAutoFit/>
          </a:bodyPr>
          <a:lstStyle/>
          <a:p>
            <a:pPr lvl="0">
              <a:lnSpc>
                <a:spcPct val="150000"/>
              </a:lnSpc>
              <a:buFont typeface="Wingdings" pitchFamily="2" charset="2"/>
              <a:buChar char="q"/>
            </a:pPr>
            <a:r>
              <a:rPr lang="en-US" sz="3200" dirty="0" smtClean="0">
                <a:latin typeface="Times New Roman" pitchFamily="18" charset="0"/>
                <a:cs typeface="Times New Roman" pitchFamily="18" charset="0"/>
              </a:rPr>
              <a:t>Would you like + to……?</a:t>
            </a:r>
          </a:p>
          <a:p>
            <a:pPr lvl="0">
              <a:lnSpc>
                <a:spcPct val="150000"/>
              </a:lnSpc>
              <a:buFont typeface="Wingdings" pitchFamily="2" charset="2"/>
              <a:buChar char="q"/>
            </a:pPr>
            <a:r>
              <a:rPr lang="en-US" sz="3200" dirty="0" smtClean="0">
                <a:latin typeface="Times New Roman" pitchFamily="18" charset="0"/>
                <a:cs typeface="Times New Roman" pitchFamily="18" charset="0"/>
              </a:rPr>
              <a:t>How about + V-ing ………………?</a:t>
            </a:r>
          </a:p>
          <a:p>
            <a:pPr>
              <a:lnSpc>
                <a:spcPct val="150000"/>
              </a:lnSpc>
              <a:buFont typeface="Wingdings" pitchFamily="2" charset="2"/>
              <a:buChar char="q"/>
            </a:pPr>
            <a:r>
              <a:rPr lang="en-US" sz="3200" dirty="0" smtClean="0">
                <a:latin typeface="Times New Roman" pitchFamily="18" charset="0"/>
                <a:cs typeface="Times New Roman" pitchFamily="18" charset="0"/>
              </a:rPr>
              <a:t>What about + V-ing........................</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p>
          <a:p>
            <a:pPr lvl="0">
              <a:lnSpc>
                <a:spcPct val="150000"/>
              </a:lnSpc>
              <a:buFont typeface="Wingdings" pitchFamily="2" charset="2"/>
              <a:buChar char="q"/>
            </a:pPr>
            <a:r>
              <a:rPr lang="en-US" sz="3200" i="1" dirty="0" smtClean="0">
                <a:latin typeface="Times New Roman" pitchFamily="18" charset="0"/>
                <a:cs typeface="Times New Roman" pitchFamily="18" charset="0"/>
              </a:rPr>
              <a:t>Time:              Time to meet : </a:t>
            </a:r>
            <a:endParaRPr lang="en-US" sz="3200" dirty="0" smtClean="0">
              <a:latin typeface="Times New Roman" pitchFamily="18" charset="0"/>
              <a:cs typeface="Times New Roman" pitchFamily="18" charset="0"/>
            </a:endParaRPr>
          </a:p>
          <a:p>
            <a:pPr lvl="0">
              <a:lnSpc>
                <a:spcPct val="150000"/>
              </a:lnSpc>
              <a:buFont typeface="Wingdings" pitchFamily="2" charset="2"/>
              <a:buChar char="q"/>
            </a:pPr>
            <a:r>
              <a:rPr lang="en-US" sz="3200" i="1" dirty="0" smtClean="0">
                <a:latin typeface="Times New Roman" pitchFamily="18" charset="0"/>
                <a:cs typeface="Times New Roman" pitchFamily="18" charset="0"/>
              </a:rPr>
              <a:t>Place :             Place to meet</a:t>
            </a:r>
            <a:endParaRPr lang="en-US" sz="3200" dirty="0" smtClean="0">
              <a:latin typeface="Times New Roman" pitchFamily="18" charset="0"/>
              <a:cs typeface="Times New Roman" pitchFamily="18" charset="0"/>
            </a:endParaRPr>
          </a:p>
          <a:p>
            <a:r>
              <a:rPr lang="en-US" sz="3200" i="1" dirty="0" smtClean="0">
                <a:latin typeface="Times New Roman" pitchFamily="18" charset="0"/>
                <a:cs typeface="Times New Roman" pitchFamily="18" charset="0"/>
              </a:rPr>
              <a:t>      </a:t>
            </a:r>
            <a:endParaRPr lang="en-US"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graphicFrame>
        <p:nvGraphicFramePr>
          <p:cNvPr id="13" name="Diagram 12"/>
          <p:cNvGraphicFramePr/>
          <p:nvPr>
            <p:extLst>
              <p:ext uri="{D42A27DB-BD31-4B8C-83A1-F6EECF244321}">
                <p14:modId xmlns:p14="http://schemas.microsoft.com/office/powerpoint/2010/main" xmlns="" val="1314121460"/>
              </p:ext>
            </p:extLst>
          </p:nvPr>
        </p:nvGraphicFramePr>
        <p:xfrm>
          <a:off x="609600" y="1524000"/>
          <a:ext cx="79248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1905000" y="2286000"/>
            <a:ext cx="6324600" cy="523220"/>
          </a:xfrm>
          <a:prstGeom prst="rect">
            <a:avLst/>
          </a:prstGeom>
          <a:noFill/>
        </p:spPr>
        <p:txBody>
          <a:bodyPr wrap="square" rtlCol="0">
            <a:spAutoFit/>
          </a:bodyPr>
          <a:lstStyle/>
          <a:p>
            <a:pPr lvl="0"/>
            <a:r>
              <a:rPr lang="en-US" sz="2800" b="1" dirty="0" smtClean="0">
                <a:solidFill>
                  <a:schemeClr val="bg1"/>
                </a:solidFill>
                <a:latin typeface="Times New Roman" pitchFamily="18" charset="0"/>
                <a:cs typeface="Times New Roman" pitchFamily="18" charset="0"/>
              </a:rPr>
              <a:t>1. This letter is from Duong to _____.</a:t>
            </a:r>
            <a:endParaRPr lang="en-US" sz="2800" dirty="0">
              <a:solidFill>
                <a:schemeClr val="bg1"/>
              </a:solidFill>
              <a:latin typeface="Times New Roman" pitchFamily="18" charset="0"/>
              <a:cs typeface="Times New Roman" pitchFamily="18" charset="0"/>
            </a:endParaRPr>
          </a:p>
        </p:txBody>
      </p:sp>
      <p:sp>
        <p:nvSpPr>
          <p:cNvPr id="15" name="TextBox 14"/>
          <p:cNvSpPr txBox="1"/>
          <p:nvPr/>
        </p:nvSpPr>
        <p:spPr>
          <a:xfrm>
            <a:off x="914400" y="3657600"/>
            <a:ext cx="3276600"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A.  a friend</a:t>
            </a:r>
            <a:endParaRPr lang="en-US" sz="2800" b="1" dirty="0">
              <a:solidFill>
                <a:schemeClr val="bg1"/>
              </a:solidFill>
              <a:latin typeface="Times New Roman" pitchFamily="18" charset="0"/>
              <a:cs typeface="Times New Roman" pitchFamily="18" charset="0"/>
            </a:endParaRPr>
          </a:p>
        </p:txBody>
      </p:sp>
      <p:sp>
        <p:nvSpPr>
          <p:cNvPr id="16" name="Flowchart: Process 15"/>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TextBox 19"/>
          <p:cNvSpPr txBox="1"/>
          <p:nvPr/>
        </p:nvSpPr>
        <p:spPr>
          <a:xfrm>
            <a:off x="8382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1. Read the following letter and choose the correct answer.(Ex. 4/p.45)</a:t>
            </a:r>
          </a:p>
        </p:txBody>
      </p:sp>
      <p:sp>
        <p:nvSpPr>
          <p:cNvPr id="21" name="TextBox 20"/>
          <p:cNvSpPr txBox="1"/>
          <p:nvPr/>
        </p:nvSpPr>
        <p:spPr>
          <a:xfrm>
            <a:off x="1295400" y="5029200"/>
            <a:ext cx="3276600"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B.  a teacher</a:t>
            </a:r>
            <a:endParaRPr lang="en-US" sz="2800" b="1" dirty="0">
              <a:solidFill>
                <a:schemeClr val="bg1"/>
              </a:solidFill>
              <a:latin typeface="Times New Roman" pitchFamily="18" charset="0"/>
              <a:cs typeface="Times New Roman" pitchFamily="18" charset="0"/>
            </a:endParaRPr>
          </a:p>
        </p:txBody>
      </p:sp>
      <p:sp>
        <p:nvSpPr>
          <p:cNvPr id="22" name="TextBox 21"/>
          <p:cNvSpPr txBox="1"/>
          <p:nvPr/>
        </p:nvSpPr>
        <p:spPr>
          <a:xfrm>
            <a:off x="5334000" y="5029200"/>
            <a:ext cx="3276600"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C.  an old man</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5"/>
                                        </p:tgtEl>
                                        <p:attrNameLst>
                                          <p:attrName>fillcolor</p:attrName>
                                        </p:attrNameLst>
                                      </p:cBhvr>
                                      <p:to>
                                        <a:schemeClr val="accent2"/>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graphicFrame>
        <p:nvGraphicFramePr>
          <p:cNvPr id="13" name="Diagram 12"/>
          <p:cNvGraphicFramePr/>
          <p:nvPr>
            <p:extLst>
              <p:ext uri="{D42A27DB-BD31-4B8C-83A1-F6EECF244321}">
                <p14:modId xmlns:p14="http://schemas.microsoft.com/office/powerpoint/2010/main" xmlns="" val="2125883945"/>
              </p:ext>
            </p:extLst>
          </p:nvPr>
        </p:nvGraphicFramePr>
        <p:xfrm>
          <a:off x="609600" y="1524000"/>
          <a:ext cx="79248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362200" y="2286000"/>
            <a:ext cx="5029200" cy="954107"/>
          </a:xfrm>
          <a:prstGeom prst="rect">
            <a:avLst/>
          </a:prstGeom>
          <a:noFill/>
        </p:spPr>
        <p:txBody>
          <a:bodyPr wrap="square" rtlCol="0">
            <a:spAutoFit/>
          </a:bodyPr>
          <a:lstStyle/>
          <a:p>
            <a:pPr lvl="0"/>
            <a:r>
              <a:rPr lang="en-US" sz="2800" b="1" dirty="0" smtClean="0">
                <a:solidFill>
                  <a:schemeClr val="bg1"/>
                </a:solidFill>
                <a:latin typeface="Times New Roman" pitchFamily="18" charset="0"/>
                <a:cs typeface="Times New Roman" pitchFamily="18" charset="0"/>
              </a:rPr>
              <a:t>2. Duong write this letter to____</a:t>
            </a:r>
            <a:endParaRPr lang="en-US" sz="2800" dirty="0">
              <a:solidFill>
                <a:schemeClr val="bg1"/>
              </a:solidFill>
              <a:latin typeface="Times New Roman" pitchFamily="18" charset="0"/>
              <a:cs typeface="Times New Roman" pitchFamily="18" charset="0"/>
            </a:endParaRPr>
          </a:p>
        </p:txBody>
      </p:sp>
      <p:sp>
        <p:nvSpPr>
          <p:cNvPr id="15" name="TextBox 14"/>
          <p:cNvSpPr txBox="1"/>
          <p:nvPr/>
        </p:nvSpPr>
        <p:spPr>
          <a:xfrm>
            <a:off x="914400" y="3657600"/>
            <a:ext cx="3276600"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A.  give an order</a:t>
            </a:r>
            <a:endParaRPr lang="en-US" sz="2800" b="1" dirty="0">
              <a:solidFill>
                <a:schemeClr val="bg1"/>
              </a:solidFill>
              <a:latin typeface="Times New Roman" pitchFamily="18" charset="0"/>
              <a:cs typeface="Times New Roman" pitchFamily="18" charset="0"/>
            </a:endParaRPr>
          </a:p>
        </p:txBody>
      </p:sp>
      <p:sp>
        <p:nvSpPr>
          <p:cNvPr id="16" name="Flowchart: Process 15"/>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TextBox 19"/>
          <p:cNvSpPr txBox="1"/>
          <p:nvPr/>
        </p:nvSpPr>
        <p:spPr>
          <a:xfrm>
            <a:off x="8382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1. Read the following letter and choose the correct answer.(Ex. 4/p.45)</a:t>
            </a:r>
          </a:p>
        </p:txBody>
      </p:sp>
      <p:sp>
        <p:nvSpPr>
          <p:cNvPr id="21" name="TextBox 20"/>
          <p:cNvSpPr txBox="1"/>
          <p:nvPr/>
        </p:nvSpPr>
        <p:spPr>
          <a:xfrm>
            <a:off x="609600" y="5029200"/>
            <a:ext cx="3657600"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B.  make an invitation</a:t>
            </a:r>
            <a:endParaRPr lang="en-US" sz="2800" b="1" dirty="0">
              <a:solidFill>
                <a:schemeClr val="bg1"/>
              </a:solidFill>
              <a:latin typeface="Times New Roman" pitchFamily="18" charset="0"/>
              <a:cs typeface="Times New Roman" pitchFamily="18" charset="0"/>
            </a:endParaRPr>
          </a:p>
        </p:txBody>
      </p:sp>
      <p:sp>
        <p:nvSpPr>
          <p:cNvPr id="22" name="TextBox 21"/>
          <p:cNvSpPr txBox="1"/>
          <p:nvPr/>
        </p:nvSpPr>
        <p:spPr>
          <a:xfrm>
            <a:off x="5257800" y="4724400"/>
            <a:ext cx="3276600" cy="954107"/>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C.  </a:t>
            </a:r>
            <a:r>
              <a:rPr lang="en-US" sz="2800" b="1" smtClean="0">
                <a:solidFill>
                  <a:schemeClr val="bg1"/>
                </a:solidFill>
                <a:latin typeface="Times New Roman" pitchFamily="18" charset="0"/>
                <a:cs typeface="Times New Roman" pitchFamily="18" charset="0"/>
              </a:rPr>
              <a:t>complain </a:t>
            </a:r>
            <a:r>
              <a:rPr lang="en-US" sz="2800" b="1" dirty="0" smtClean="0">
                <a:solidFill>
                  <a:schemeClr val="bg1"/>
                </a:solidFill>
                <a:latin typeface="Times New Roman" pitchFamily="18" charset="0"/>
                <a:cs typeface="Times New Roman" pitchFamily="18" charset="0"/>
              </a:rPr>
              <a:t>about something</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1"/>
                                        </p:tgtEl>
                                        <p:attrNameLst>
                                          <p:attrName>fillcolor</p:attrName>
                                        </p:attrNameLst>
                                      </p:cBhvr>
                                      <p:to>
                                        <a:schemeClr val="hlink"/>
                                      </p:to>
                                    </p:animClr>
                                    <p:set>
                                      <p:cBhvr>
                                        <p:cTn id="25" dur="2000" fill="hold"/>
                                        <p:tgtEl>
                                          <p:spTgt spid="21"/>
                                        </p:tgtEl>
                                        <p:attrNameLst>
                                          <p:attrName>fill.type</p:attrName>
                                        </p:attrNameLst>
                                      </p:cBhvr>
                                      <p:to>
                                        <p:strVal val="solid"/>
                                      </p:to>
                                    </p:set>
                                    <p:set>
                                      <p:cBhvr>
                                        <p:cTn id="26"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solidFill>
                  <a:srgbClr val="FF0000"/>
                </a:solidFill>
                <a:latin typeface="Times New Roman" pitchFamily="18" charset="0"/>
                <a:cs typeface="Times New Roman" pitchFamily="18" charset="0"/>
              </a:rPr>
              <a:t>A VIDEO OF PICASSO</a:t>
            </a:r>
            <a:endParaRPr lang="en-US" b="1" dirty="0">
              <a:solidFill>
                <a:srgbClr val="FF0000"/>
              </a:solidFill>
              <a:latin typeface="Times New Roman" pitchFamily="18" charset="0"/>
              <a:cs typeface="Times New Roman" pitchFamily="18" charset="0"/>
            </a:endParaRPr>
          </a:p>
        </p:txBody>
      </p:sp>
      <p:pic>
        <p:nvPicPr>
          <p:cNvPr id="4" name="Picasso at work.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838200"/>
            <a:ext cx="9144000" cy="6019800"/>
          </a:xfrm>
        </p:spPr>
      </p:pic>
    </p:spTree>
    <p:extLst>
      <p:ext uri="{BB962C8B-B14F-4D97-AF65-F5344CB8AC3E}">
        <p14:creationId xmlns:p14="http://schemas.microsoft.com/office/powerpoint/2010/main" xmlns="" val="2895994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955409" y="1953491"/>
            <a:ext cx="7315200" cy="3170099"/>
          </a:xfrm>
          <a:prstGeom prst="rect">
            <a:avLst/>
          </a:prstGeom>
          <a:noFill/>
        </p:spPr>
        <p:txBody>
          <a:bodyPr wrap="square" rtlCol="0">
            <a:spAutoFit/>
          </a:bodyPr>
          <a:lstStyle/>
          <a:p>
            <a:pPr marL="571500" lvl="0" indent="-571500">
              <a:buFont typeface="Wingdings" pitchFamily="2" charset="2"/>
              <a:buChar char="v"/>
            </a:pPr>
            <a:r>
              <a:rPr lang="en-US" sz="4000" b="1" dirty="0" smtClean="0">
                <a:solidFill>
                  <a:schemeClr val="tx2">
                    <a:lumMod val="75000"/>
                  </a:schemeClr>
                </a:solidFill>
                <a:latin typeface="Times New Roman" pitchFamily="18" charset="0"/>
                <a:cs typeface="Times New Roman" pitchFamily="18" charset="0"/>
              </a:rPr>
              <a:t> Learn new words by heart.</a:t>
            </a:r>
          </a:p>
          <a:p>
            <a:pPr marL="571500" lvl="0" indent="-571500">
              <a:buFont typeface="Wingdings" pitchFamily="2" charset="2"/>
              <a:buChar char="v"/>
            </a:pPr>
            <a:r>
              <a:rPr lang="en-US" sz="4000" b="1" dirty="0" smtClean="0">
                <a:solidFill>
                  <a:schemeClr val="tx2">
                    <a:lumMod val="75000"/>
                  </a:schemeClr>
                </a:solidFill>
                <a:latin typeface="Times New Roman" pitchFamily="18" charset="0"/>
                <a:cs typeface="Times New Roman" pitchFamily="18" charset="0"/>
              </a:rPr>
              <a:t>Do exercise 5 /P.45 in textbook.</a:t>
            </a:r>
          </a:p>
          <a:p>
            <a:pPr marL="571500" lvl="0" indent="-571500">
              <a:buFont typeface="Wingdings" pitchFamily="2" charset="2"/>
              <a:buChar char="v"/>
            </a:pPr>
            <a:r>
              <a:rPr lang="en-US" sz="4000" b="1" dirty="0" smtClean="0">
                <a:solidFill>
                  <a:schemeClr val="tx2">
                    <a:lumMod val="75000"/>
                  </a:schemeClr>
                </a:solidFill>
                <a:latin typeface="Times New Roman" pitchFamily="18" charset="0"/>
                <a:cs typeface="Times New Roman" pitchFamily="18" charset="0"/>
              </a:rPr>
              <a:t>Prepare LOOKING BACK AND PROJECT.</a:t>
            </a:r>
          </a:p>
        </p:txBody>
      </p:sp>
      <p:sp>
        <p:nvSpPr>
          <p:cNvPr id="18" name="Rounded Rectangle 17"/>
          <p:cNvSpPr/>
          <p:nvPr/>
        </p:nvSpPr>
        <p:spPr>
          <a:xfrm>
            <a:off x="609600" y="1676400"/>
            <a:ext cx="7848600" cy="4419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43000" y="685800"/>
            <a:ext cx="6705600"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smtClean="0">
                <a:ln w="0"/>
                <a:solidFill>
                  <a:srgbClr val="FF0000"/>
                </a:solidFill>
                <a:effectLst>
                  <a:reflection blurRad="12700" stA="50000" endPos="50000" dist="5000" dir="5400000" sy="-100000" rotWithShape="0"/>
                </a:effectLst>
                <a:latin typeface=".VnCentury SchoolbookH" pitchFamily="34" charset="0"/>
              </a:rPr>
              <a:t>iv. At home</a:t>
            </a:r>
            <a:endParaRPr lang="en-US" sz="4400" b="1" cap="all" dirty="0">
              <a:ln w="0"/>
              <a:solidFill>
                <a:srgbClr val="FF0000"/>
              </a:solidFill>
              <a:effectLst>
                <a:reflection blurRad="12700" stA="50000" endPos="50000" dist="5000" dir="5400000" sy="-100000" rotWithShape="0"/>
              </a:effectLst>
              <a:latin typeface=".VnCentury SchoolbookH"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 name="Picture 63" descr="FLOWR004"/>
          <p:cNvPicPr>
            <a:picLocks noChangeAspect="1" noChangeArrowheads="1" noCrop="1"/>
          </p:cNvPicPr>
          <p:nvPr/>
        </p:nvPicPr>
        <p:blipFill>
          <a:blip r:embed="rId2"/>
          <a:srcRect/>
          <a:stretch>
            <a:fillRect/>
          </a:stretch>
        </p:blipFill>
        <p:spPr bwMode="auto">
          <a:xfrm rot="21370937">
            <a:off x="8357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a:srcRect/>
          <a:stretch>
            <a:fillRect/>
          </a:stretch>
        </p:blipFill>
        <p:spPr bwMode="auto">
          <a:xfrm rot="21370937">
            <a:off x="7720723" y="5891923"/>
            <a:ext cx="762000" cy="762000"/>
          </a:xfrm>
          <a:prstGeom prst="rect">
            <a:avLst/>
          </a:prstGeom>
          <a:noFill/>
          <a:ln w="9525">
            <a:noFill/>
            <a:miter lim="800000"/>
            <a:headEnd/>
            <a:tailEnd/>
          </a:ln>
        </p:spPr>
      </p:pic>
      <p:sp>
        <p:nvSpPr>
          <p:cNvPr id="13" name="Rectangle 12"/>
          <p:cNvSpPr/>
          <p:nvPr/>
        </p:nvSpPr>
        <p:spPr>
          <a:xfrm>
            <a:off x="1524000" y="304800"/>
            <a:ext cx="59436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0000"/>
                </a:solidFill>
                <a:effectLst>
                  <a:reflection blurRad="12700" stA="50000" endPos="50000" dist="5000" dir="5400000" sy="-100000" rotWithShape="0"/>
                </a:effectLst>
                <a:latin typeface="Times New Roman" pitchFamily="18" charset="0"/>
                <a:ea typeface="Segoe UI" pitchFamily="34" charset="0"/>
                <a:cs typeface="Times New Roman" pitchFamily="18" charset="0"/>
              </a:rPr>
              <a:t> GUESSING GAME </a:t>
            </a:r>
            <a:endParaRPr lang="en-US" sz="4000" b="1" cap="all" dirty="0">
              <a:ln w="0"/>
              <a:solidFill>
                <a:srgbClr val="FF0000"/>
              </a:solidFill>
              <a:effectLst>
                <a:reflection blurRad="12700" stA="50000" endPos="50000" dist="5000" dir="5400000" sy="-100000" rotWithShape="0"/>
              </a:effectLst>
              <a:latin typeface="Times New Roman" pitchFamily="18" charset="0"/>
              <a:ea typeface="Segoe UI" pitchFamily="34" charset="0"/>
              <a:cs typeface="Times New Roman" pitchFamily="18" charset="0"/>
            </a:endParaRPr>
          </a:p>
        </p:txBody>
      </p:sp>
      <p:graphicFrame>
        <p:nvGraphicFramePr>
          <p:cNvPr id="15" name="Diagram 14"/>
          <p:cNvGraphicFramePr/>
          <p:nvPr>
            <p:extLst>
              <p:ext uri="{D42A27DB-BD31-4B8C-83A1-F6EECF244321}">
                <p14:modId xmlns:p14="http://schemas.microsoft.com/office/powerpoint/2010/main" xmlns="" val="2588356885"/>
              </p:ext>
            </p:extLst>
          </p:nvPr>
        </p:nvGraphicFramePr>
        <p:xfrm>
          <a:off x="914399" y="2209800"/>
          <a:ext cx="7824077"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447800" y="1219200"/>
            <a:ext cx="59436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WHO IS HE?</a:t>
            </a:r>
            <a:endParaRPr lang="en-US" sz="4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18" name="TextBox 17"/>
          <p:cNvSpPr txBox="1"/>
          <p:nvPr/>
        </p:nvSpPr>
        <p:spPr>
          <a:xfrm>
            <a:off x="2743200" y="2362200"/>
            <a:ext cx="3962400" cy="707886"/>
          </a:xfrm>
          <a:prstGeom prst="rect">
            <a:avLst/>
          </a:prstGeom>
          <a:noFill/>
        </p:spPr>
        <p:txBody>
          <a:bodyPr wrap="square" rtlCol="0">
            <a:spAutoFit/>
          </a:bodyPr>
          <a:lstStyle/>
          <a:p>
            <a:r>
              <a:rPr lang="en-US" sz="4000" b="1" dirty="0" smtClean="0">
                <a:solidFill>
                  <a:srgbClr val="002060"/>
                </a:solidFill>
                <a:latin typeface="Times New Roman" pitchFamily="18" charset="0"/>
                <a:cs typeface="Times New Roman" pitchFamily="18" charset="0"/>
              </a:rPr>
              <a:t>He’s a painter.</a:t>
            </a:r>
            <a:endParaRPr lang="en-US" sz="4000" b="1" dirty="0">
              <a:solidFill>
                <a:srgbClr val="002060"/>
              </a:solidFill>
              <a:latin typeface="Times New Roman" pitchFamily="18" charset="0"/>
              <a:cs typeface="Times New Roman" pitchFamily="18" charset="0"/>
            </a:endParaRPr>
          </a:p>
        </p:txBody>
      </p:sp>
      <p:sp>
        <p:nvSpPr>
          <p:cNvPr id="19" name="TextBox 18"/>
          <p:cNvSpPr txBox="1"/>
          <p:nvPr/>
        </p:nvSpPr>
        <p:spPr>
          <a:xfrm>
            <a:off x="2667000" y="3429000"/>
            <a:ext cx="4648200" cy="707886"/>
          </a:xfrm>
          <a:prstGeom prst="rect">
            <a:avLst/>
          </a:prstGeom>
          <a:noFill/>
        </p:spPr>
        <p:txBody>
          <a:bodyPr wrap="square" rtlCol="0">
            <a:spAutoFit/>
          </a:bodyPr>
          <a:lstStyle/>
          <a:p>
            <a:r>
              <a:rPr lang="en-US" sz="4000" b="1" dirty="0" smtClean="0">
                <a:solidFill>
                  <a:srgbClr val="002060"/>
                </a:solidFill>
                <a:latin typeface="Times New Roman" pitchFamily="18" charset="0"/>
                <a:cs typeface="Times New Roman" pitchFamily="18" charset="0"/>
              </a:rPr>
              <a:t>He is from Spain.</a:t>
            </a:r>
          </a:p>
        </p:txBody>
      </p:sp>
      <p:sp>
        <p:nvSpPr>
          <p:cNvPr id="20" name="TextBox 19"/>
          <p:cNvSpPr txBox="1"/>
          <p:nvPr/>
        </p:nvSpPr>
        <p:spPr>
          <a:xfrm>
            <a:off x="2666999" y="4495800"/>
            <a:ext cx="6071477" cy="707886"/>
          </a:xfrm>
          <a:prstGeom prst="rect">
            <a:avLst/>
          </a:prstGeom>
          <a:noFill/>
        </p:spPr>
        <p:txBody>
          <a:bodyPr wrap="square" rtlCol="0">
            <a:spAutoFit/>
          </a:bodyPr>
          <a:lstStyle/>
          <a:p>
            <a:r>
              <a:rPr lang="en-US" sz="4000" b="1" dirty="0" smtClean="0">
                <a:solidFill>
                  <a:schemeClr val="tx2">
                    <a:lumMod val="75000"/>
                  </a:schemeClr>
                </a:solidFill>
                <a:latin typeface="Times New Roman" pitchFamily="18" charset="0"/>
                <a:cs typeface="Times New Roman" pitchFamily="18" charset="0"/>
              </a:rPr>
              <a:t>This is the potrait of him.</a:t>
            </a:r>
          </a:p>
        </p:txBody>
      </p:sp>
      <p:pic>
        <p:nvPicPr>
          <p:cNvPr id="21" name="Picture 63" descr="FLOWR004"/>
          <p:cNvPicPr>
            <a:picLocks noChangeAspect="1" noChangeArrowheads="1" noCrop="1"/>
          </p:cNvPicPr>
          <p:nvPr/>
        </p:nvPicPr>
        <p:blipFill>
          <a:blip r:embed="rId2"/>
          <a:srcRect/>
          <a:stretch>
            <a:fillRect/>
          </a:stretch>
        </p:blipFill>
        <p:spPr bwMode="auto">
          <a:xfrm>
            <a:off x="1524000" y="2438400"/>
            <a:ext cx="762000" cy="635193"/>
          </a:xfrm>
          <a:prstGeom prst="rect">
            <a:avLst/>
          </a:prstGeom>
          <a:noFill/>
          <a:ln w="9525">
            <a:noFill/>
            <a:miter lim="800000"/>
            <a:headEnd/>
            <a:tailEnd/>
          </a:ln>
        </p:spPr>
      </p:pic>
      <p:pic>
        <p:nvPicPr>
          <p:cNvPr id="22" name="Picture 63" descr="FLOWR004"/>
          <p:cNvPicPr>
            <a:picLocks noChangeAspect="1" noChangeArrowheads="1" noCrop="1"/>
          </p:cNvPicPr>
          <p:nvPr/>
        </p:nvPicPr>
        <p:blipFill>
          <a:blip r:embed="rId2"/>
          <a:srcRect/>
          <a:stretch>
            <a:fillRect/>
          </a:stretch>
        </p:blipFill>
        <p:spPr bwMode="auto">
          <a:xfrm>
            <a:off x="1600200" y="3505200"/>
            <a:ext cx="762000" cy="635193"/>
          </a:xfrm>
          <a:prstGeom prst="rect">
            <a:avLst/>
          </a:prstGeom>
          <a:noFill/>
          <a:ln w="9525">
            <a:noFill/>
            <a:miter lim="800000"/>
            <a:headEnd/>
            <a:tailEnd/>
          </a:ln>
        </p:spPr>
      </p:pic>
      <p:pic>
        <p:nvPicPr>
          <p:cNvPr id="23" name="Picture 63" descr="FLOWR004"/>
          <p:cNvPicPr>
            <a:picLocks noChangeAspect="1" noChangeArrowheads="1" noCrop="1"/>
          </p:cNvPicPr>
          <p:nvPr/>
        </p:nvPicPr>
        <p:blipFill>
          <a:blip r:embed="rId2"/>
          <a:srcRect/>
          <a:stretch>
            <a:fillRect/>
          </a:stretch>
        </p:blipFill>
        <p:spPr bwMode="auto">
          <a:xfrm>
            <a:off x="1676400" y="4495800"/>
            <a:ext cx="762000" cy="635193"/>
          </a:xfrm>
          <a:prstGeom prst="rect">
            <a:avLst/>
          </a:prstGeom>
          <a:noFill/>
          <a:ln w="9525">
            <a:noFill/>
            <a:miter lim="800000"/>
            <a:headEnd/>
            <a:tailEnd/>
          </a:ln>
        </p:spPr>
      </p:pic>
      <p:sp>
        <p:nvSpPr>
          <p:cNvPr id="25" name="Rectangle 24"/>
          <p:cNvSpPr/>
          <p:nvPr/>
        </p:nvSpPr>
        <p:spPr>
          <a:xfrm>
            <a:off x="2590800" y="5562600"/>
            <a:ext cx="3657600" cy="83099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PICASSO</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0"/>
            <a:ext cx="9144000" cy="6805490"/>
          </a:xfrm>
          <a:prstGeom prst="rect">
            <a:avLst/>
          </a:prstGeom>
        </p:spPr>
      </p:pic>
      <p:sp>
        <p:nvSpPr>
          <p:cNvPr id="3" name="Right Arrow 2"/>
          <p:cNvSpPr/>
          <p:nvPr/>
        </p:nvSpPr>
        <p:spPr>
          <a:xfrm>
            <a:off x="838200" y="5867399"/>
            <a:ext cx="1371600" cy="405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
                                        </p:tgtEl>
                                        <p:attrNameLst>
                                          <p:attrName>ppt_x</p:attrName>
                                        </p:attrNameLst>
                                      </p:cBhvr>
                                      <p:tavLst>
                                        <p:tav tm="0">
                                          <p:val>
                                            <p:strVal val="ppt_x"/>
                                          </p:val>
                                        </p:tav>
                                        <p:tav tm="100000">
                                          <p:val>
                                            <p:strVal val="ppt_x"/>
                                          </p:val>
                                        </p:tav>
                                      </p:tavLst>
                                    </p:anim>
                                    <p:anim calcmode="lin" valueType="num">
                                      <p:cBhvr additive="base">
                                        <p:cTn id="43" dur="500"/>
                                        <p:tgtEl>
                                          <p:spTgt spid="2"/>
                                        </p:tgtEl>
                                        <p:attrNameLst>
                                          <p:attrName>ppt_y</p:attrName>
                                        </p:attrNameLst>
                                      </p:cBhvr>
                                      <p:tavLst>
                                        <p:tav tm="0">
                                          <p:val>
                                            <p:strVal val="ppt_y"/>
                                          </p:val>
                                        </p:tav>
                                        <p:tav tm="100000">
                                          <p:val>
                                            <p:strVal val="1+ppt_h/2"/>
                                          </p:val>
                                        </p:tav>
                                      </p:tavLst>
                                    </p:anim>
                                    <p:set>
                                      <p:cBhvr>
                                        <p:cTn id="44" dur="1" fill="hold">
                                          <p:stCondLst>
                                            <p:cond delay="4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5"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4923" y="2967335"/>
            <a:ext cx="9134167" cy="923330"/>
          </a:xfrm>
          <a:prstGeom prst="rect">
            <a:avLst/>
          </a:prstGeom>
          <a:noFill/>
        </p:spPr>
        <p:txBody>
          <a:bodyPr wrap="none" lIns="91440" tIns="45720" rIns="91440" bIns="45720">
            <a:prstTxWarp prst="textDeflateTop">
              <a:avLst/>
            </a:prstTxWarp>
            <a:spAutoFit/>
            <a:scene3d>
              <a:camera prst="perspectiveAbove"/>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chemeClr val="tx2">
                    <a:lumMod val="50000"/>
                  </a:schemeClr>
                </a:solidFill>
                <a:effectLst>
                  <a:reflection blurRad="12700" stA="50000" endPos="50000" dist="5000" dir="5400000" sy="-100000" rotWithShape="0"/>
                </a:effectLst>
              </a:rPr>
              <a:t>THANKS FOR YOUR ATTENTION</a:t>
            </a:r>
            <a:endParaRPr lang="en-US" sz="5400" b="1" cap="all" spc="0" dirty="0">
              <a:ln w="0"/>
              <a:solidFill>
                <a:schemeClr val="tx2">
                  <a:lumMod val="50000"/>
                </a:schemeClr>
              </a:soli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89951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401205"/>
          </a:xfrm>
          <a:prstGeom prst="rect">
            <a:avLst/>
          </a:prstGeom>
        </p:spPr>
        <p:txBody>
          <a:bodyPr wrap="square">
            <a:spAutoFit/>
          </a:bodyPr>
          <a:lstStyle/>
          <a:p>
            <a:r>
              <a:rPr lang="en-US" sz="2800" dirty="0" smtClean="0">
                <a:latin typeface="Times New Roman" pitchFamily="18" charset="0"/>
                <a:cs typeface="Times New Roman" pitchFamily="18" charset="0"/>
              </a:rPr>
              <a:t>Hi Nam,</a:t>
            </a:r>
          </a:p>
          <a:p>
            <a:r>
              <a:rPr lang="en-US" sz="2800" dirty="0" smtClean="0">
                <a:latin typeface="Times New Roman" pitchFamily="18" charset="0"/>
                <a:cs typeface="Times New Roman" pitchFamily="18" charset="0"/>
              </a:rPr>
              <a:t>How are you? Are you busy this Saturday?</a:t>
            </a:r>
          </a:p>
          <a:p>
            <a:r>
              <a:rPr lang="en-US" sz="2800" dirty="0" smtClean="0">
                <a:latin typeface="Times New Roman" pitchFamily="18" charset="0"/>
                <a:cs typeface="Times New Roman" pitchFamily="18" charset="0"/>
              </a:rPr>
              <a:t>Well, there is an Exhibition of Modem Art in Arts Centre now. It is the great exhibition of this year. How about going there this Saturday morning? The exhibition often opens at 9:00, so let’s meet at the gate at 8:15 and we will go to the KFC store nearby to have breakfast and then we come back the centre.</a:t>
            </a:r>
          </a:p>
          <a:p>
            <a:r>
              <a:rPr lang="en-US" sz="2800" dirty="0" smtClean="0">
                <a:latin typeface="Times New Roman" pitchFamily="18" charset="0"/>
                <a:cs typeface="Times New Roman" pitchFamily="18" charset="0"/>
              </a:rPr>
              <a:t>Write to me soon. I’m sure that it will be fun</a:t>
            </a:r>
          </a:p>
          <a:p>
            <a:r>
              <a:rPr lang="en-US" sz="2800" dirty="0" smtClean="0">
                <a:latin typeface="Times New Roman" pitchFamily="18" charset="0"/>
                <a:cs typeface="Times New Roman" pitchFamily="18" charset="0"/>
              </a:rPr>
              <a:t>Cheers,</a:t>
            </a:r>
          </a:p>
          <a:p>
            <a:r>
              <a:rPr lang="en-US" sz="2800" dirty="0" err="1" smtClean="0">
                <a:latin typeface="Times New Roman" pitchFamily="18" charset="0"/>
                <a:cs typeface="Times New Roman" pitchFamily="18" charset="0"/>
              </a:rPr>
              <a:t>Lan</a:t>
            </a:r>
            <a:endParaRPr lang="en-US" sz="28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295401"/>
            <a:ext cx="9067800" cy="3886200"/>
          </a:xfrm>
          <a:prstGeom prst="rect">
            <a:avLst/>
          </a:prstGeom>
          <a:noFill/>
        </p:spPr>
        <p:txBody>
          <a:bodyPr wrap="none" lIns="91440" tIns="45720" rIns="91440" bIns="45720">
            <a:prstTxWarp prst="textCanDown">
              <a:avLst/>
            </a:prstTxWarp>
            <a:spAutoFit/>
          </a:bodyPr>
          <a:lstStyle/>
          <a:p>
            <a:pPr algn="ctr"/>
            <a:r>
              <a:rPr lang="en-US" sz="5400" b="1" dirty="0" smtClean="0">
                <a:ln w="18000">
                  <a:solidFill>
                    <a:srgbClr val="0070C0"/>
                  </a:solidFill>
                  <a:prstDash val="solid"/>
                  <a:miter lim="800000"/>
                </a:ln>
                <a:solidFill>
                  <a:schemeClr val="tx2"/>
                </a:solidFill>
                <a:effectLst>
                  <a:outerShdw blurRad="25500" dist="23000" dir="7020000" algn="tl">
                    <a:srgbClr val="000000">
                      <a:alpha val="50000"/>
                    </a:srgbClr>
                  </a:outerShdw>
                </a:effectLst>
              </a:rPr>
              <a:t>UNIT 4: MUSIC AND ARTS</a:t>
            </a:r>
          </a:p>
          <a:p>
            <a:pPr algn="ctr"/>
            <a:r>
              <a:rPr lang="en-US" sz="5400" b="1" dirty="0" smtClean="0">
                <a:ln w="18000">
                  <a:solidFill>
                    <a:srgbClr val="0070C0"/>
                  </a:solidFill>
                  <a:prstDash val="solid"/>
                  <a:miter lim="800000"/>
                </a:ln>
                <a:solidFill>
                  <a:schemeClr val="tx2"/>
                </a:solidFill>
                <a:effectLst>
                  <a:outerShdw blurRad="25500" dist="23000" dir="7020000" algn="tl">
                    <a:srgbClr val="000000">
                      <a:alpha val="50000"/>
                    </a:srgbClr>
                  </a:outerShdw>
                </a:effectLst>
              </a:rPr>
              <a:t>PERIOD: 33</a:t>
            </a:r>
          </a:p>
          <a:p>
            <a:pPr algn="ctr"/>
            <a:r>
              <a:rPr lang="en-US" sz="5400" b="1" dirty="0" smtClean="0">
                <a:ln w="18000">
                  <a:solidFill>
                    <a:srgbClr val="0070C0"/>
                  </a:solidFill>
                  <a:prstDash val="solid"/>
                  <a:miter lim="800000"/>
                </a:ln>
                <a:solidFill>
                  <a:schemeClr val="tx2"/>
                </a:solidFill>
                <a:effectLst>
                  <a:outerShdw blurRad="25500" dist="23000" dir="7020000" algn="tl">
                    <a:srgbClr val="000000">
                      <a:alpha val="50000"/>
                    </a:srgbClr>
                  </a:outerShdw>
                </a:effectLst>
              </a:rPr>
              <a:t>LESSON 6: SKILLS 2</a:t>
            </a:r>
            <a:endParaRPr lang="en-US" sz="5400" b="1" dirty="0">
              <a:ln w="18000">
                <a:solidFill>
                  <a:srgbClr val="0070C0"/>
                </a:solidFill>
                <a:prstDash val="solid"/>
                <a:miter lim="800000"/>
              </a:ln>
              <a:solidFill>
                <a:schemeClr val="tx2"/>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149128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iterate type="lt">
                                    <p:tmPct val="0"/>
                                  </p:iterate>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iterate type="lt">
                                    <p:tmPct val="0"/>
                                  </p:iterate>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4">
                                            <p:txEl>
                                              <p:pRg st="0" end="0"/>
                                            </p:txEl>
                                          </p:spTgt>
                                        </p:tgtEl>
                                        <p:attrNameLst>
                                          <p:attrName>style.color</p:attrName>
                                        </p:attrNameLst>
                                      </p:cBhvr>
                                      <p:to>
                                        <p:clrVal>
                                          <a:schemeClr val="accent2"/>
                                        </p:clrVal>
                                      </p:to>
                                    </p:set>
                                    <p:set>
                                      <p:cBhvr>
                                        <p:cTn id="18" dur="500" fill="hold"/>
                                        <p:tgtEl>
                                          <p:spTgt spid="4">
                                            <p:txEl>
                                              <p:pRg st="0" end="0"/>
                                            </p:txEl>
                                          </p:spTgt>
                                        </p:tgtEl>
                                        <p:attrNameLst>
                                          <p:attrName>fillcolor</p:attrName>
                                        </p:attrNameLst>
                                      </p:cBhvr>
                                      <p:to>
                                        <p:clrVal>
                                          <a:schemeClr val="accent2"/>
                                        </p:clrVal>
                                      </p:to>
                                    </p:set>
                                    <p:set>
                                      <p:cBhvr>
                                        <p:cTn id="19" dur="500" fill="hold"/>
                                        <p:tgtEl>
                                          <p:spTgt spid="4">
                                            <p:txEl>
                                              <p:pRg st="0" end="0"/>
                                            </p:txEl>
                                          </p:spTgt>
                                        </p:tgtEl>
                                        <p:attrNameLst>
                                          <p:attrName>fill.type</p:attrName>
                                        </p:attrNameLst>
                                      </p:cBhvr>
                                      <p:to>
                                        <p:strVal val="solid"/>
                                      </p:to>
                                    </p:set>
                                  </p:childTnLst>
                                </p:cTn>
                              </p:par>
                              <p:par>
                                <p:cTn id="20" presetID="16" presetClass="emph" presetSubtype="0" fill="hold" nodeType="withEffect">
                                  <p:stCondLst>
                                    <p:cond delay="0"/>
                                  </p:stCondLst>
                                  <p:iterate type="lt">
                                    <p:tmPct val="4000"/>
                                  </p:iterate>
                                  <p:childTnLst>
                                    <p:set>
                                      <p:cBhvr override="childStyle">
                                        <p:cTn id="21" dur="500" fill="hold"/>
                                        <p:tgtEl>
                                          <p:spTgt spid="4">
                                            <p:txEl>
                                              <p:pRg st="1" end="1"/>
                                            </p:txEl>
                                          </p:spTgt>
                                        </p:tgtEl>
                                        <p:attrNameLst>
                                          <p:attrName>style.color</p:attrName>
                                        </p:attrNameLst>
                                      </p:cBhvr>
                                      <p:to>
                                        <p:clrVal>
                                          <a:schemeClr val="accent2"/>
                                        </p:clrVal>
                                      </p:to>
                                    </p:set>
                                    <p:set>
                                      <p:cBhvr>
                                        <p:cTn id="22" dur="500" fill="hold"/>
                                        <p:tgtEl>
                                          <p:spTgt spid="4">
                                            <p:txEl>
                                              <p:pRg st="1" end="1"/>
                                            </p:txEl>
                                          </p:spTgt>
                                        </p:tgtEl>
                                        <p:attrNameLst>
                                          <p:attrName>fillcolor</p:attrName>
                                        </p:attrNameLst>
                                      </p:cBhvr>
                                      <p:to>
                                        <p:clrVal>
                                          <a:schemeClr val="accent2"/>
                                        </p:clrVal>
                                      </p:to>
                                    </p:set>
                                    <p:set>
                                      <p:cBhvr>
                                        <p:cTn id="23" dur="500" fill="hold"/>
                                        <p:tgtEl>
                                          <p:spTgt spid="4">
                                            <p:txEl>
                                              <p:pRg st="1" end="1"/>
                                            </p:txEl>
                                          </p:spTgt>
                                        </p:tgtEl>
                                        <p:attrNameLst>
                                          <p:attrName>fill.type</p:attrName>
                                        </p:attrNameLst>
                                      </p:cBhvr>
                                      <p:to>
                                        <p:strVal val="solid"/>
                                      </p:to>
                                    </p:set>
                                  </p:childTnLst>
                                </p:cTn>
                              </p:par>
                              <p:par>
                                <p:cTn id="24" presetID="16" presetClass="emph" presetSubtype="0" fill="hold" nodeType="withEffect">
                                  <p:stCondLst>
                                    <p:cond delay="0"/>
                                  </p:stCondLst>
                                  <p:iterate type="lt">
                                    <p:tmPct val="4000"/>
                                  </p:iterate>
                                  <p:childTnLst>
                                    <p:set>
                                      <p:cBhvr override="childStyle">
                                        <p:cTn id="25" dur="500" fill="hold"/>
                                        <p:tgtEl>
                                          <p:spTgt spid="4">
                                            <p:txEl>
                                              <p:pRg st="2" end="2"/>
                                            </p:txEl>
                                          </p:spTgt>
                                        </p:tgtEl>
                                        <p:attrNameLst>
                                          <p:attrName>style.color</p:attrName>
                                        </p:attrNameLst>
                                      </p:cBhvr>
                                      <p:to>
                                        <p:clrVal>
                                          <a:schemeClr val="accent2"/>
                                        </p:clrVal>
                                      </p:to>
                                    </p:set>
                                    <p:set>
                                      <p:cBhvr>
                                        <p:cTn id="26" dur="500" fill="hold"/>
                                        <p:tgtEl>
                                          <p:spTgt spid="4">
                                            <p:txEl>
                                              <p:pRg st="2" end="2"/>
                                            </p:txEl>
                                          </p:spTgt>
                                        </p:tgtEl>
                                        <p:attrNameLst>
                                          <p:attrName>fillcolor</p:attrName>
                                        </p:attrNameLst>
                                      </p:cBhvr>
                                      <p:to>
                                        <p:clrVal>
                                          <a:schemeClr val="accent2"/>
                                        </p:clrVal>
                                      </p:to>
                                    </p:set>
                                    <p:set>
                                      <p:cBhvr>
                                        <p:cTn id="27"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3" name="Rectangle 12"/>
          <p:cNvSpPr/>
          <p:nvPr/>
        </p:nvSpPr>
        <p:spPr>
          <a:xfrm>
            <a:off x="1447800" y="0"/>
            <a:ext cx="5943600"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This is the first picture of picasso</a:t>
            </a:r>
            <a:endParaRPr lang="en-US" sz="32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pic>
        <p:nvPicPr>
          <p:cNvPr id="14" name="Picture 13" descr="1401839812303.jpg"/>
          <p:cNvPicPr>
            <a:picLocks noChangeAspect="1"/>
          </p:cNvPicPr>
          <p:nvPr/>
        </p:nvPicPr>
        <p:blipFill>
          <a:blip r:embed="rId2"/>
          <a:stretch>
            <a:fillRect/>
          </a:stretch>
        </p:blipFill>
        <p:spPr>
          <a:xfrm>
            <a:off x="0" y="1077217"/>
            <a:ext cx="9144000" cy="4657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1600200" y="5734313"/>
            <a:ext cx="5943600"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solidFill>
                  <a:srgbClr val="002060"/>
                </a:solidFill>
                <a:effectLst>
                  <a:reflection blurRad="12700" stA="50000" endPos="50000" dist="5000" dir="5400000" sy="-100000" rotWithShape="0"/>
                </a:effectLst>
                <a:latin typeface="Times New Roman" pitchFamily="18" charset="0"/>
                <a:cs typeface="Times New Roman" pitchFamily="18" charset="0"/>
              </a:rPr>
              <a:t>Portrait of aunt </a:t>
            </a:r>
            <a:r>
              <a:rPr lang="en-US" sz="3200" b="1" cap="all" dirty="0" err="1" smtClean="0">
                <a:ln w="0"/>
                <a:solidFill>
                  <a:srgbClr val="002060"/>
                </a:solidFill>
                <a:effectLst>
                  <a:reflection blurRad="12700" stA="50000" endPos="50000" dist="5000" dir="5400000" sy="-100000" rotWithShape="0"/>
                </a:effectLst>
                <a:latin typeface="Times New Roman" pitchFamily="18" charset="0"/>
                <a:cs typeface="Times New Roman" pitchFamily="18" charset="0"/>
              </a:rPr>
              <a:t>pepa</a:t>
            </a:r>
            <a:r>
              <a:rPr lang="en-US" sz="3200" b="1" cap="all" dirty="0" smtClean="0">
                <a:ln w="0"/>
                <a:solidFill>
                  <a:srgbClr val="002060"/>
                </a:solidFill>
                <a:effectLst>
                  <a:reflection blurRad="12700" stA="50000" endPos="50000" dist="5000" dir="5400000" sy="-100000" rotWithShape="0"/>
                </a:effectLst>
                <a:latin typeface="Times New Roman" pitchFamily="18" charset="0"/>
                <a:cs typeface="Times New Roman" pitchFamily="18" charset="0"/>
              </a:rPr>
              <a:t> is drawn in 1896</a:t>
            </a:r>
            <a:endParaRPr lang="en-US" sz="3200" b="1" cap="all" dirty="0">
              <a:ln w="0"/>
              <a:solidFill>
                <a:srgbClr val="002060"/>
              </a:solidFill>
              <a:effectLst>
                <a:reflection blurRad="12700" stA="50000" endPos="50000" dist="5000" dir="5400000" sy="-100000" rotWithShape="0"/>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a:srcRect/>
          <a:stretch>
            <a:fillRect/>
          </a:stretch>
        </p:blipFill>
        <p:spPr bwMode="auto">
          <a:xfrm rot="21370937">
            <a:off x="8357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a:srcRect/>
          <a:stretch>
            <a:fillRect/>
          </a:stretch>
        </p:blipFill>
        <p:spPr bwMode="auto">
          <a:xfrm rot="21370937">
            <a:off x="8101722" y="5815723"/>
            <a:ext cx="762000" cy="762000"/>
          </a:xfrm>
          <a:prstGeom prst="rect">
            <a:avLst/>
          </a:prstGeom>
          <a:noFill/>
          <a:ln w="9525">
            <a:noFill/>
            <a:miter lim="800000"/>
            <a:headEnd/>
            <a:tailEnd/>
          </a:ln>
        </p:spPr>
      </p:pic>
      <p:sp>
        <p:nvSpPr>
          <p:cNvPr id="14" name="TextBox 13"/>
          <p:cNvSpPr txBox="1"/>
          <p:nvPr/>
        </p:nvSpPr>
        <p:spPr>
          <a:xfrm>
            <a:off x="228600" y="1524000"/>
            <a:ext cx="3200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sculpture (n)</a:t>
            </a:r>
            <a:endParaRPr lang="en-US" sz="2400" dirty="0">
              <a:latin typeface="Times New Roman" pitchFamily="18" charset="0"/>
              <a:cs typeface="Times New Roman" pitchFamily="18" charset="0"/>
            </a:endParaRPr>
          </a:p>
        </p:txBody>
      </p:sp>
      <p:sp>
        <p:nvSpPr>
          <p:cNvPr id="19" name="TextBox 18"/>
          <p:cNvSpPr txBox="1"/>
          <p:nvPr/>
        </p:nvSpPr>
        <p:spPr>
          <a:xfrm>
            <a:off x="3737854" y="1524000"/>
            <a:ext cx="4935646" cy="461665"/>
          </a:xfrm>
          <a:prstGeom prst="rect">
            <a:avLst/>
          </a:prstGeom>
          <a:noFill/>
        </p:spPr>
        <p:txBody>
          <a:bodyPr wrap="square" rtlCol="0">
            <a:spAutoFit/>
          </a:bodyPr>
          <a:lstStyle/>
          <a:p>
            <a:r>
              <a:rPr lang="en-US" sz="24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	tác phẩm điêu khắc</a:t>
            </a:r>
            <a:endParaRPr lang="en-US" sz="2400" dirty="0">
              <a:latin typeface="Times New Roman" pitchFamily="18" charset="0"/>
              <a:cs typeface="Times New Roman" pitchFamily="18" charset="0"/>
            </a:endParaRPr>
          </a:p>
        </p:txBody>
      </p:sp>
      <p:sp>
        <p:nvSpPr>
          <p:cNvPr id="20" name="TextBox 19"/>
          <p:cNvSpPr txBox="1"/>
          <p:nvPr/>
        </p:nvSpPr>
        <p:spPr>
          <a:xfrm>
            <a:off x="228600" y="2209800"/>
            <a:ext cx="36957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training/ </a:t>
            </a:r>
            <a:r>
              <a:rPr lang="en-US" sz="2400" dirty="0" smtClean="0"/>
              <a:t>education</a:t>
            </a:r>
            <a:r>
              <a:rPr lang="en-US" sz="2400" dirty="0" smtClean="0">
                <a:latin typeface="Times New Roman" pitchFamily="18" charset="0"/>
                <a:cs typeface="Times New Roman" pitchFamily="18" charset="0"/>
              </a:rPr>
              <a:t>( n)</a:t>
            </a:r>
            <a:endParaRPr lang="en-US" sz="2400" dirty="0"/>
          </a:p>
        </p:txBody>
      </p:sp>
      <p:sp>
        <p:nvSpPr>
          <p:cNvPr id="21" name="TextBox 20"/>
          <p:cNvSpPr txBox="1"/>
          <p:nvPr/>
        </p:nvSpPr>
        <p:spPr>
          <a:xfrm>
            <a:off x="3737854" y="2209800"/>
            <a:ext cx="5129921"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đào tạo</a:t>
            </a:r>
            <a:endParaRPr lang="en-US" sz="2400" dirty="0">
              <a:latin typeface="Times New Roman" pitchFamily="18" charset="0"/>
              <a:cs typeface="Times New Roman" pitchFamily="18" charset="0"/>
            </a:endParaRPr>
          </a:p>
        </p:txBody>
      </p:sp>
      <p:sp>
        <p:nvSpPr>
          <p:cNvPr id="23" name="TextBox 22"/>
          <p:cNvSpPr txBox="1"/>
          <p:nvPr/>
        </p:nvSpPr>
        <p:spPr>
          <a:xfrm>
            <a:off x="228600" y="2895600"/>
            <a:ext cx="3276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produce  (v)</a:t>
            </a:r>
            <a:endParaRPr lang="en-US" sz="2400" dirty="0">
              <a:latin typeface="Times New Roman" pitchFamily="18" charset="0"/>
              <a:cs typeface="Times New Roman" pitchFamily="18" charset="0"/>
            </a:endParaRPr>
          </a:p>
        </p:txBody>
      </p:sp>
      <p:sp>
        <p:nvSpPr>
          <p:cNvPr id="24" name="TextBox 23"/>
          <p:cNvSpPr txBox="1"/>
          <p:nvPr/>
        </p:nvSpPr>
        <p:spPr>
          <a:xfrm>
            <a:off x="3622429" y="2923736"/>
            <a:ext cx="3859457"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sản xuất, chế tạo</a:t>
            </a:r>
            <a:endParaRPr lang="en-US" sz="2400" dirty="0">
              <a:latin typeface="Times New Roman" pitchFamily="18" charset="0"/>
              <a:cs typeface="Times New Roman" pitchFamily="18" charset="0"/>
            </a:endParaRPr>
          </a:p>
        </p:txBody>
      </p:sp>
      <p:sp>
        <p:nvSpPr>
          <p:cNvPr id="29" name="TextBox 28"/>
          <p:cNvSpPr txBox="1"/>
          <p:nvPr/>
        </p:nvSpPr>
        <p:spPr>
          <a:xfrm>
            <a:off x="194554" y="3653135"/>
            <a:ext cx="7086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enormous  (adj. ) </a:t>
            </a:r>
            <a:endParaRPr lang="en-US" sz="2400" dirty="0">
              <a:latin typeface="Times New Roman" pitchFamily="18" charset="0"/>
              <a:cs typeface="Times New Roman" pitchFamily="18" charset="0"/>
            </a:endParaRPr>
          </a:p>
        </p:txBody>
      </p:sp>
      <p:sp>
        <p:nvSpPr>
          <p:cNvPr id="30" name="TextBox 29"/>
          <p:cNvSpPr txBox="1"/>
          <p:nvPr/>
        </p:nvSpPr>
        <p:spPr>
          <a:xfrm>
            <a:off x="2914261" y="3733800"/>
            <a:ext cx="2436524"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         a lot of</a:t>
            </a:r>
          </a:p>
        </p:txBody>
      </p:sp>
      <p:sp>
        <p:nvSpPr>
          <p:cNvPr id="31" name="Rectangle 30"/>
          <p:cNvSpPr/>
          <p:nvPr/>
        </p:nvSpPr>
        <p:spPr>
          <a:xfrm>
            <a:off x="1524000" y="304800"/>
            <a:ext cx="5943600" cy="584775"/>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I. VOCABULARY</a:t>
            </a:r>
            <a:endParaRPr lang="en-US" sz="32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37" name="Flowchart: Process 36"/>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5" name="Picture 24" descr="images1959145_2.jpg"/>
          <p:cNvPicPr>
            <a:picLocks noChangeAspect="1"/>
          </p:cNvPicPr>
          <p:nvPr/>
        </p:nvPicPr>
        <p:blipFill>
          <a:blip r:embed="rId3"/>
          <a:stretch>
            <a:fillRect/>
          </a:stretch>
        </p:blipFill>
        <p:spPr>
          <a:xfrm>
            <a:off x="6096000" y="2362200"/>
            <a:ext cx="2771775" cy="3800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heckerboard(across)">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 name="Picture 63" descr="FLOWR004"/>
          <p:cNvPicPr>
            <a:picLocks noChangeAspect="1" noChangeArrowheads="1" noCrop="1"/>
          </p:cNvPicPr>
          <p:nvPr/>
        </p:nvPicPr>
        <p:blipFill>
          <a:blip r:embed="rId3"/>
          <a:srcRect/>
          <a:stretch>
            <a:fillRect/>
          </a:stretch>
        </p:blipFill>
        <p:spPr bwMode="auto">
          <a:xfrm rot="21370937">
            <a:off x="8357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3"/>
          <a:srcRect/>
          <a:stretch>
            <a:fillRect/>
          </a:stretch>
        </p:blipFill>
        <p:spPr bwMode="auto">
          <a:xfrm rot="21370937">
            <a:off x="8177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3"/>
          <a:srcRect/>
          <a:stretch>
            <a:fillRect/>
          </a:stretch>
        </p:blipFill>
        <p:spPr bwMode="auto">
          <a:xfrm rot="21370937">
            <a:off x="8357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3"/>
          <a:srcRect/>
          <a:stretch>
            <a:fillRect/>
          </a:stretch>
        </p:blipFill>
        <p:spPr bwMode="auto">
          <a:xfrm rot="21370937">
            <a:off x="7949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3"/>
          <a:srcRect/>
          <a:stretch>
            <a:fillRect/>
          </a:stretch>
        </p:blipFill>
        <p:spPr bwMode="auto">
          <a:xfrm rot="21370937">
            <a:off x="8357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3"/>
          <a:srcRect/>
          <a:stretch>
            <a:fillRect/>
          </a:stretch>
        </p:blipFill>
        <p:spPr bwMode="auto">
          <a:xfrm rot="21370937">
            <a:off x="7720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3"/>
          <a:srcRect/>
          <a:stretch>
            <a:fillRect/>
          </a:stretch>
        </p:blipFill>
        <p:spPr bwMode="auto">
          <a:xfrm rot="21370937">
            <a:off x="8101722" y="5815723"/>
            <a:ext cx="762000" cy="762000"/>
          </a:xfrm>
          <a:prstGeom prst="rect">
            <a:avLst/>
          </a:prstGeom>
          <a:noFill/>
          <a:ln w="9525">
            <a:noFill/>
            <a:miter lim="800000"/>
            <a:headEnd/>
            <a:tailEnd/>
          </a:ln>
        </p:spPr>
      </p:pic>
      <p:sp>
        <p:nvSpPr>
          <p:cNvPr id="13" name="Rectangle 12"/>
          <p:cNvSpPr/>
          <p:nvPr/>
        </p:nvSpPr>
        <p:spPr>
          <a:xfrm>
            <a:off x="1524000" y="304800"/>
            <a:ext cx="59436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ii. listening</a:t>
            </a:r>
            <a:endParaRPr lang="en-US" sz="4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14" name="TextBox 13"/>
          <p:cNvSpPr txBox="1"/>
          <p:nvPr/>
        </p:nvSpPr>
        <p:spPr>
          <a:xfrm>
            <a:off x="914400" y="1066800"/>
            <a:ext cx="7391400" cy="1569660"/>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1. Listen to the passage about Picasso and circle the words you hear.(Ex. 1/p.45)</a:t>
            </a:r>
            <a:endParaRPr lang="en-US" sz="3200" dirty="0" smtClean="0">
              <a:solidFill>
                <a:srgbClr val="FF0000"/>
              </a:solidFill>
              <a:latin typeface="Times New Roman" pitchFamily="18" charset="0"/>
              <a:cs typeface="Times New Roman" pitchFamily="18" charset="0"/>
            </a:endParaRPr>
          </a:p>
          <a:p>
            <a:pPr algn="ctr"/>
            <a:endParaRPr lang="en-US" sz="3200" dirty="0">
              <a:solidFill>
                <a:srgbClr val="FF0000"/>
              </a:solidFill>
              <a:latin typeface="Times New Roman" pitchFamily="18" charset="0"/>
              <a:cs typeface="Times New Roman" pitchFamily="18" charset="0"/>
            </a:endParaRPr>
          </a:p>
        </p:txBody>
      </p:sp>
      <p:sp>
        <p:nvSpPr>
          <p:cNvPr id="16" name="Rectangle 15"/>
          <p:cNvSpPr/>
          <p:nvPr/>
        </p:nvSpPr>
        <p:spPr>
          <a:xfrm>
            <a:off x="618561" y="3044279"/>
            <a:ext cx="2252540"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1. artists</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7" name="Rectangle 16"/>
          <p:cNvSpPr/>
          <p:nvPr/>
        </p:nvSpPr>
        <p:spPr>
          <a:xfrm>
            <a:off x="3209133" y="3044279"/>
            <a:ext cx="2693366"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2. training</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8" name="Rectangle 17"/>
          <p:cNvSpPr/>
          <p:nvPr/>
        </p:nvSpPr>
        <p:spPr>
          <a:xfrm>
            <a:off x="6251239" y="3044278"/>
            <a:ext cx="2461957"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3. picture</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9" name="Rectangle 18"/>
          <p:cNvSpPr/>
          <p:nvPr/>
        </p:nvSpPr>
        <p:spPr>
          <a:xfrm>
            <a:off x="618561" y="4280560"/>
            <a:ext cx="2659702"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4. portrait</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1" name="Rectangle 20"/>
          <p:cNvSpPr/>
          <p:nvPr/>
        </p:nvSpPr>
        <p:spPr>
          <a:xfrm>
            <a:off x="3416017" y="4280560"/>
            <a:ext cx="2159566"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5. music</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2" name="Rectangle 21"/>
          <p:cNvSpPr/>
          <p:nvPr/>
        </p:nvSpPr>
        <p:spPr>
          <a:xfrm>
            <a:off x="5819834" y="4280560"/>
            <a:ext cx="2977098" cy="769441"/>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6. paintings</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30 Track 30.mp3">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6553200" y="4030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1"/>
                                        </p:tgtEl>
                                        <p:attrNameLst>
                                          <p:attrName>ppt_x</p:attrName>
                                        </p:attrNameLst>
                                      </p:cBhvr>
                                      <p:tavLst>
                                        <p:tav tm="0">
                                          <p:val>
                                            <p:strVal val="ppt_x"/>
                                          </p:val>
                                        </p:tav>
                                        <p:tav tm="100000">
                                          <p:val>
                                            <p:strVal val="ppt_x"/>
                                          </p:val>
                                        </p:tav>
                                      </p:tavLst>
                                    </p:anim>
                                    <p:anim calcmode="lin" valueType="num">
                                      <p:cBhvr additive="base">
                                        <p:cTn id="14" dur="500"/>
                                        <p:tgtEl>
                                          <p:spTgt spid="21"/>
                                        </p:tgtEl>
                                        <p:attrNameLst>
                                          <p:attrName>ppt_y</p:attrName>
                                        </p:attrNameLst>
                                      </p:cBhvr>
                                      <p:tavLst>
                                        <p:tav tm="0">
                                          <p:val>
                                            <p:strVal val="ppt_y"/>
                                          </p:val>
                                        </p:tav>
                                        <p:tav tm="100000">
                                          <p:val>
                                            <p:strVal val="1+ppt_h/2"/>
                                          </p:val>
                                        </p:tav>
                                      </p:tavLst>
                                    </p:anim>
                                    <p:set>
                                      <p:cBhvr>
                                        <p:cTn id="1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4335"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endCondLst>
                    <p:cond evt="onStopAudio" delay="0">
                      <p:tgtEl>
                        <p:sldTgt/>
                      </p:tgtEl>
                    </p:cond>
                  </p:endCondLst>
                </p:cTn>
                <p:tgtEl>
                  <p:spTgt spid="2"/>
                </p:tgtEl>
              </p:cMediaNode>
            </p:video>
          </p:childTnLst>
        </p:cTn>
      </p:par>
    </p:tnLst>
    <p:bldLst>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Tx/>
              <a:buNone/>
              <a:tabLst>
                <a:tab pos="-228600" algn="l"/>
                <a:tab pos="3594100" algn="l"/>
                <a:tab pos="6400800" algn="l"/>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E1. </a:t>
            </a:r>
            <a:r>
              <a:rPr kumimoji="0" lang="en-US" sz="2000" b="1" i="0" u="none" strike="noStrike" cap="none" normalizeH="0" baseline="0" dirty="0" smtClean="0">
                <a:ln>
                  <a:noFill/>
                </a:ln>
                <a:solidFill>
                  <a:srgbClr val="000000"/>
                </a:solidFill>
                <a:effectLst/>
                <a:latin typeface="Times New Roman" pitchFamily="18" charset="0"/>
                <a:cs typeface="Times New Roman" pitchFamily="18" charset="0"/>
              </a:rPr>
              <a:t>Read the passage, and then answer the questions.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There are many activities after school hours in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Lan’s</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school, so she and her classmate can take part in them.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Lan</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Mai join the school theater group and they are also the members of the stamp collector’s club. They are rehearsing a play for the Teacher’s Day. Hung and Tuan are members of the school sport club. They play for the school football team, Ha and </a:t>
            </a:r>
            <a:r>
              <a:rPr kumimoji="0" lang="en-US" sz="20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Thanh</a:t>
            </a: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are the members of the school art club, and they want to be good artist one day in the future.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1.Which of them joins the school theater group?</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2.What are they doing now?</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3.Who are the members of the stamp collector’s club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4Who plays for the school football team?</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228600" algn="l"/>
                <a:tab pos="3594100" algn="l"/>
                <a:tab pos="6400800" algn="l"/>
              </a:tabLst>
            </a:pPr>
            <a:r>
              <a:rPr kumimoji="0" lang="en-US"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5.Who are the members of the school art club?</a:t>
            </a:r>
            <a:r>
              <a:rPr kumimoji="0" lang="en-US" sz="12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0" y="4343400"/>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Lan</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and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and</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Mai join the school theater group.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 They are rehearsing a play for the Teacher’s Day.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Lan</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and Mai are the members of the stamp collector’s club.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4. Hung and Tuan play for the school football team. </a:t>
            </a:r>
          </a:p>
          <a:p>
            <a:pPr marL="0" marR="0" lvl="0" indent="0" algn="l" defTabSz="914400" rtl="0" eaLnBrk="0" fontAlgn="base" latinLnBrk="0" hangingPunct="0">
              <a:lnSpc>
                <a:spcPct val="100000"/>
              </a:lnSpc>
              <a:spcBef>
                <a:spcPct val="0"/>
              </a:spcBef>
              <a:spcAft>
                <a:spcPct val="0"/>
              </a:spcAft>
              <a:buClrTx/>
              <a:buSzTx/>
              <a:buFontTx/>
              <a:buNone/>
              <a:tabLst>
                <a:tab pos="-12700" algn="l"/>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 Ha and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Thanh</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are the members of the school art club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sp>
        <p:nvSpPr>
          <p:cNvPr id="13" name="Line Callout 3 12"/>
          <p:cNvSpPr/>
          <p:nvPr/>
        </p:nvSpPr>
        <p:spPr>
          <a:xfrm>
            <a:off x="1828800" y="1981200"/>
            <a:ext cx="5943600" cy="914400"/>
          </a:xfrm>
          <a:prstGeom prst="borderCallout3">
            <a:avLst>
              <a:gd name="adj1" fmla="val 18750"/>
              <a:gd name="adj2" fmla="val -8333"/>
              <a:gd name="adj3" fmla="val 18750"/>
              <a:gd name="adj4" fmla="val -16667"/>
              <a:gd name="adj5" fmla="val 100000"/>
              <a:gd name="adj6" fmla="val -16667"/>
              <a:gd name="adj7" fmla="val 277271"/>
              <a:gd name="adj8" fmla="val -10700"/>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FF0000"/>
                </a:solidFill>
                <a:latin typeface="Times New Roman" pitchFamily="18" charset="0"/>
                <a:cs typeface="Times New Roman" pitchFamily="18" charset="0"/>
              </a:rPr>
              <a:t>1. When was Picasso born?</a:t>
            </a:r>
            <a:endParaRPr lang="en-US" sz="2800" dirty="0">
              <a:latin typeface="Times New Roman" pitchFamily="18" charset="0"/>
              <a:cs typeface="Times New Roman" pitchFamily="18" charset="0"/>
            </a:endParaRPr>
          </a:p>
        </p:txBody>
      </p:sp>
      <p:sp>
        <p:nvSpPr>
          <p:cNvPr id="14" name="Snip Diagonal Corner Rectangle 13"/>
          <p:cNvSpPr/>
          <p:nvPr/>
        </p:nvSpPr>
        <p:spPr>
          <a:xfrm>
            <a:off x="2133600" y="3276600"/>
            <a:ext cx="6172200" cy="685800"/>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200" b="1" dirty="0" smtClean="0">
                <a:solidFill>
                  <a:srgbClr val="002060"/>
                </a:solidFill>
                <a:latin typeface="Times New Roman" pitchFamily="18" charset="0"/>
                <a:cs typeface="Times New Roman" pitchFamily="18" charset="0"/>
              </a:rPr>
              <a:t>A. In 1881</a:t>
            </a:r>
            <a:endParaRPr lang="en-US" sz="3200" b="1" dirty="0">
              <a:solidFill>
                <a:srgbClr val="002060"/>
              </a:solidFill>
              <a:latin typeface="Times New Roman" pitchFamily="18" charset="0"/>
              <a:cs typeface="Times New Roman" pitchFamily="18" charset="0"/>
            </a:endParaRPr>
          </a:p>
        </p:txBody>
      </p:sp>
      <p:sp>
        <p:nvSpPr>
          <p:cNvPr id="15" name="Snip Diagonal Corner Rectangle 14"/>
          <p:cNvSpPr/>
          <p:nvPr/>
        </p:nvSpPr>
        <p:spPr>
          <a:xfrm>
            <a:off x="2133600" y="4191000"/>
            <a:ext cx="6172200" cy="685800"/>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B. In 1896</a:t>
            </a:r>
          </a:p>
          <a:p>
            <a:endParaRPr lang="en-US" sz="3200" b="1" dirty="0">
              <a:solidFill>
                <a:srgbClr val="002060"/>
              </a:solidFill>
              <a:latin typeface="Times New Roman" pitchFamily="18" charset="0"/>
              <a:cs typeface="Times New Roman" pitchFamily="18" charset="0"/>
            </a:endParaRPr>
          </a:p>
        </p:txBody>
      </p:sp>
      <p:sp>
        <p:nvSpPr>
          <p:cNvPr id="16" name="Snip Diagonal Corner Rectangle 15"/>
          <p:cNvSpPr/>
          <p:nvPr/>
        </p:nvSpPr>
        <p:spPr>
          <a:xfrm>
            <a:off x="2133600" y="5105400"/>
            <a:ext cx="6172200" cy="685800"/>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C. In 1973</a:t>
            </a:r>
          </a:p>
          <a:p>
            <a:endParaRPr lang="en-US" sz="3200" b="1" dirty="0">
              <a:solidFill>
                <a:srgbClr val="002060"/>
              </a:solidFill>
              <a:latin typeface="Times New Roman" pitchFamily="18" charset="0"/>
              <a:cs typeface="Times New Roman" pitchFamily="18" charset="0"/>
            </a:endParaRPr>
          </a:p>
        </p:txBody>
      </p:sp>
      <p:sp>
        <p:nvSpPr>
          <p:cNvPr id="17" name="Rectangle 16"/>
          <p:cNvSpPr/>
          <p:nvPr/>
        </p:nvSpPr>
        <p:spPr>
          <a:xfrm>
            <a:off x="1524000" y="33528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t</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8" name="Rectangle 17"/>
          <p:cNvSpPr/>
          <p:nvPr/>
        </p:nvSpPr>
        <p:spPr>
          <a:xfrm>
            <a:off x="1524000" y="42672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9" name="Rectangle 18"/>
          <p:cNvSpPr/>
          <p:nvPr/>
        </p:nvSpPr>
        <p:spPr>
          <a:xfrm>
            <a:off x="1524000" y="51816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0" name="Flowchart: Process 19"/>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9144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2. Listen to the passage again and choose the correct answers. (Ex. 2/p.45)</a:t>
            </a: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amond(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4)">
                                      <p:cBhvr>
                                        <p:cTn id="21" dur="2000"/>
                                        <p:tgtEl>
                                          <p:spTgt spid="17"/>
                                        </p:tgtEl>
                                      </p:cBhvr>
                                    </p:animEffec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4)">
                                      <p:cBhvr>
                                        <p:cTn id="27" dur="2000"/>
                                        <p:tgtEl>
                                          <p:spTgt spid="18"/>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4)">
                                      <p:cBhvr>
                                        <p:cTn id="33" dur="2000"/>
                                        <p:tgtEl>
                                          <p:spTgt spid="19"/>
                                        </p:tgtEl>
                                      </p:cBhvr>
                                    </p:animEffec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descr="flowers 3">
            <a:hlinkClick r:id="" action="ppaction://noaction"/>
          </p:cNvPr>
          <p:cNvPicPr>
            <a:picLocks noChangeAspect="1" noChangeArrowheads="1"/>
          </p:cNvPicPr>
          <p:nvPr/>
        </p:nvPicPr>
        <p:blipFill>
          <a:blip r:embed="rId2"/>
          <a:srcRect/>
          <a:stretch>
            <a:fillRect/>
          </a:stretch>
        </p:blipFill>
        <p:spPr bwMode="auto">
          <a:xfrm>
            <a:off x="2667000" y="5562600"/>
            <a:ext cx="4495800" cy="1036637"/>
          </a:xfrm>
          <a:prstGeom prst="rect">
            <a:avLst/>
          </a:prstGeom>
          <a:noFill/>
        </p:spPr>
      </p:pic>
      <p:pic>
        <p:nvPicPr>
          <p:cNvPr id="5" name="Picture 41" descr="fruit 439"/>
          <p:cNvPicPr>
            <a:picLocks noChangeAspect="1" noChangeArrowheads="1" noCrop="1"/>
          </p:cNvPicPr>
          <p:nvPr/>
        </p:nvPicPr>
        <p:blipFill>
          <a:blip r:embed="rId3"/>
          <a:srcRect/>
          <a:stretch>
            <a:fillRect/>
          </a:stretch>
        </p:blipFill>
        <p:spPr bwMode="auto">
          <a:xfrm>
            <a:off x="4953000" y="5562600"/>
            <a:ext cx="1981200" cy="912813"/>
          </a:xfrm>
          <a:prstGeom prst="rect">
            <a:avLst/>
          </a:prstGeom>
          <a:ln>
            <a:noFill/>
          </a:ln>
          <a:effectLst>
            <a:softEdge rad="112500"/>
          </a:effectLst>
        </p:spPr>
      </p:pic>
      <p:pic>
        <p:nvPicPr>
          <p:cNvPr id="6" name="Picture 41" descr="fruit 439"/>
          <p:cNvPicPr>
            <a:picLocks noChangeAspect="1" noChangeArrowheads="1" noCrop="1"/>
          </p:cNvPicPr>
          <p:nvPr/>
        </p:nvPicPr>
        <p:blipFill>
          <a:blip r:embed="rId3"/>
          <a:srcRect/>
          <a:stretch>
            <a:fillRect/>
          </a:stretch>
        </p:blipFill>
        <p:spPr bwMode="auto">
          <a:xfrm>
            <a:off x="4038600" y="5486400"/>
            <a:ext cx="1981200" cy="684213"/>
          </a:xfrm>
          <a:prstGeom prst="rect">
            <a:avLst/>
          </a:prstGeom>
          <a:ln>
            <a:noFill/>
          </a:ln>
          <a:effectLst>
            <a:softEdge rad="112500"/>
          </a:effectLst>
        </p:spPr>
      </p:pic>
      <p:pic>
        <p:nvPicPr>
          <p:cNvPr id="8" name="Picture 41" descr="fruit 439"/>
          <p:cNvPicPr>
            <a:picLocks noChangeAspect="1" noChangeArrowheads="1" noCrop="1"/>
          </p:cNvPicPr>
          <p:nvPr/>
        </p:nvPicPr>
        <p:blipFill>
          <a:blip r:embed="rId3"/>
          <a:srcRect/>
          <a:stretch>
            <a:fillRect/>
          </a:stretch>
        </p:blipFill>
        <p:spPr bwMode="auto">
          <a:xfrm>
            <a:off x="2286000" y="5791200"/>
            <a:ext cx="1981200" cy="684213"/>
          </a:xfrm>
          <a:prstGeom prst="rect">
            <a:avLst/>
          </a:prstGeom>
          <a:ln>
            <a:noFill/>
          </a:ln>
          <a:effectLst>
            <a:softEdge rad="112500"/>
          </a:effectLst>
        </p:spPr>
      </p:pic>
      <p:sp>
        <p:nvSpPr>
          <p:cNvPr id="13" name="Line Callout 3 12"/>
          <p:cNvSpPr/>
          <p:nvPr/>
        </p:nvSpPr>
        <p:spPr>
          <a:xfrm>
            <a:off x="1828800" y="1981200"/>
            <a:ext cx="5943600" cy="914400"/>
          </a:xfrm>
          <a:prstGeom prst="borderCallout3">
            <a:avLst>
              <a:gd name="adj1" fmla="val 18750"/>
              <a:gd name="adj2" fmla="val -8333"/>
              <a:gd name="adj3" fmla="val 18750"/>
              <a:gd name="adj4" fmla="val -16667"/>
              <a:gd name="adj5" fmla="val 100000"/>
              <a:gd name="adj6" fmla="val -16667"/>
              <a:gd name="adj7" fmla="val 277271"/>
              <a:gd name="adj8" fmla="val -10700"/>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FF0000"/>
                </a:solidFill>
                <a:latin typeface="Times New Roman" pitchFamily="18" charset="0"/>
                <a:cs typeface="Times New Roman" pitchFamily="18" charset="0"/>
              </a:rPr>
              <a:t>2. Picasso received artist training from his father at ______</a:t>
            </a:r>
            <a:endParaRPr lang="en-US" sz="2800" dirty="0">
              <a:latin typeface="Times New Roman" pitchFamily="18" charset="0"/>
              <a:cs typeface="Times New Roman" pitchFamily="18" charset="0"/>
            </a:endParaRPr>
          </a:p>
        </p:txBody>
      </p:sp>
      <p:sp>
        <p:nvSpPr>
          <p:cNvPr id="14" name="Snip Diagonal Corner Rectangle 13"/>
          <p:cNvSpPr/>
          <p:nvPr/>
        </p:nvSpPr>
        <p:spPr>
          <a:xfrm>
            <a:off x="2133600" y="3276600"/>
            <a:ext cx="6172200" cy="685800"/>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smtClean="0">
                <a:solidFill>
                  <a:srgbClr val="002060"/>
                </a:solidFill>
                <a:latin typeface="Times New Roman" pitchFamily="18" charset="0"/>
                <a:cs typeface="Times New Roman" pitchFamily="18" charset="0"/>
              </a:rPr>
              <a:t>A. thirteen</a:t>
            </a:r>
            <a:endParaRPr lang="en-US" sz="3200" b="1" dirty="0">
              <a:solidFill>
                <a:srgbClr val="002060"/>
              </a:solidFill>
              <a:latin typeface="Times New Roman" pitchFamily="18" charset="0"/>
              <a:cs typeface="Times New Roman" pitchFamily="18" charset="0"/>
            </a:endParaRPr>
          </a:p>
        </p:txBody>
      </p:sp>
      <p:sp>
        <p:nvSpPr>
          <p:cNvPr id="15" name="Snip Diagonal Corner Rectangle 14"/>
          <p:cNvSpPr/>
          <p:nvPr/>
        </p:nvSpPr>
        <p:spPr>
          <a:xfrm>
            <a:off x="2133600" y="4191000"/>
            <a:ext cx="6172200" cy="685800"/>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B. seven</a:t>
            </a:r>
          </a:p>
          <a:p>
            <a:endParaRPr lang="en-US" sz="3200" b="1" dirty="0">
              <a:solidFill>
                <a:srgbClr val="002060"/>
              </a:solidFill>
              <a:latin typeface="Times New Roman" pitchFamily="18" charset="0"/>
              <a:cs typeface="Times New Roman" pitchFamily="18" charset="0"/>
            </a:endParaRPr>
          </a:p>
        </p:txBody>
      </p:sp>
      <p:sp>
        <p:nvSpPr>
          <p:cNvPr id="16" name="Snip Diagonal Corner Rectangle 15"/>
          <p:cNvSpPr/>
          <p:nvPr/>
        </p:nvSpPr>
        <p:spPr>
          <a:xfrm>
            <a:off x="2133600" y="5105400"/>
            <a:ext cx="6172200" cy="685800"/>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sz="3200" b="1" dirty="0" smtClean="0">
              <a:solidFill>
                <a:srgbClr val="002060"/>
              </a:solidFill>
              <a:latin typeface="Times New Roman" pitchFamily="18" charset="0"/>
              <a:cs typeface="Times New Roman" pitchFamily="18" charset="0"/>
            </a:endParaRPr>
          </a:p>
          <a:p>
            <a:r>
              <a:rPr lang="en-US" sz="3200" b="1" dirty="0" smtClean="0">
                <a:solidFill>
                  <a:srgbClr val="002060"/>
                </a:solidFill>
                <a:latin typeface="Times New Roman" pitchFamily="18" charset="0"/>
                <a:cs typeface="Times New Roman" pitchFamily="18" charset="0"/>
              </a:rPr>
              <a:t>C. thirty</a:t>
            </a:r>
          </a:p>
          <a:p>
            <a:endParaRPr lang="en-US" sz="3200" b="1" dirty="0">
              <a:solidFill>
                <a:srgbClr val="002060"/>
              </a:solidFill>
              <a:latin typeface="Times New Roman" pitchFamily="18" charset="0"/>
              <a:cs typeface="Times New Roman" pitchFamily="18" charset="0"/>
            </a:endParaRPr>
          </a:p>
        </p:txBody>
      </p:sp>
      <p:sp>
        <p:nvSpPr>
          <p:cNvPr id="17" name="Rectangle 16"/>
          <p:cNvSpPr/>
          <p:nvPr/>
        </p:nvSpPr>
        <p:spPr>
          <a:xfrm>
            <a:off x="1524000" y="33528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8" name="Rectangle 17"/>
          <p:cNvSpPr/>
          <p:nvPr/>
        </p:nvSpPr>
        <p:spPr>
          <a:xfrm>
            <a:off x="1524000" y="42672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t</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9" name="Rectangle 18"/>
          <p:cNvSpPr/>
          <p:nvPr/>
        </p:nvSpPr>
        <p:spPr>
          <a:xfrm>
            <a:off x="1524000" y="5181600"/>
            <a:ext cx="561372" cy="584775"/>
          </a:xfrm>
          <a:prstGeom prst="rect">
            <a:avLst/>
          </a:prstGeom>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2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f</a:t>
            </a:r>
            <a:endParaRPr lang="en-US" sz="32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20" name="Flowchart: Process 19"/>
          <p:cNvSpPr/>
          <p:nvPr/>
        </p:nvSpPr>
        <p:spPr>
          <a:xfrm>
            <a:off x="152400" y="152400"/>
            <a:ext cx="8839200" cy="6553200"/>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914400" y="381000"/>
            <a:ext cx="7391400" cy="1077218"/>
          </a:xfrm>
          <a:prstGeom prst="rect">
            <a:avLst/>
          </a:prstGeom>
          <a:noFill/>
        </p:spPr>
        <p:txBody>
          <a:bodyPr wrap="square" rtlCol="0">
            <a:spAutoFit/>
          </a:bodyPr>
          <a:lstStyle/>
          <a:p>
            <a:pPr algn="ctr"/>
            <a:r>
              <a:rPr lang="en-US" sz="3200" b="1" i="1" dirty="0" smtClean="0">
                <a:solidFill>
                  <a:srgbClr val="FF0000"/>
                </a:solidFill>
                <a:latin typeface="Times New Roman" pitchFamily="18" charset="0"/>
                <a:cs typeface="Times New Roman" pitchFamily="18" charset="0"/>
              </a:rPr>
              <a:t>2. Listen to the passage again and choose the correct answers. (Ex. 2/p.45)</a:t>
            </a:r>
          </a:p>
        </p:txBody>
      </p:sp>
    </p:spTree>
    <p:extLst>
      <p:ext uri="{BB962C8B-B14F-4D97-AF65-F5344CB8AC3E}">
        <p14:creationId xmlns:p14="http://schemas.microsoft.com/office/powerpoint/2010/main" xmlns="" val="17827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8"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amond(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4)">
                                      <p:cBhvr>
                                        <p:cTn id="21" dur="2000"/>
                                        <p:tgtEl>
                                          <p:spTgt spid="17"/>
                                        </p:tgtEl>
                                      </p:cBhvr>
                                    </p:animEffec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4)">
                                      <p:cBhvr>
                                        <p:cTn id="27" dur="2000"/>
                                        <p:tgtEl>
                                          <p:spTgt spid="18"/>
                                        </p:tgtEl>
                                      </p:cBhvr>
                                    </p:animEffec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4)">
                                      <p:cBhvr>
                                        <p:cTn id="33" dur="2000"/>
                                        <p:tgtEl>
                                          <p:spTgt spid="19"/>
                                        </p:tgtEl>
                                      </p:cBhvr>
                                    </p:animEffect>
                                  </p:childTnLst>
                                </p:cTn>
                              </p:par>
                            </p:childTnLst>
                          </p:cTn>
                        </p:par>
                      </p:childTnLst>
                    </p:cTn>
                  </p:par>
                </p:childTnLst>
              </p:cTn>
              <p:nextCondLst>
                <p:cond evt="onClick" delay="0">
                  <p:tgtEl>
                    <p:spTgt spid="16"/>
                  </p:tgtEl>
                </p:cond>
              </p:nextCondLst>
            </p:seq>
          </p:childTnLst>
        </p:cTn>
      </p:par>
    </p:tnLst>
    <p:bldLst>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826</Words>
  <Application>Microsoft Office PowerPoint</Application>
  <PresentationFormat>On-screen Show (4:3)</PresentationFormat>
  <Paragraphs>158</Paragraphs>
  <Slides>21</Slides>
  <Notes>0</Notes>
  <HiddenSlides>0</HiddenSlides>
  <MMClips>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 VIDEO OF PICASSO</vt:lpstr>
      <vt:lpstr>Slide 19</vt:lpstr>
      <vt:lpstr>Slide 20</vt:lpstr>
      <vt:lpstr>Slide 21</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dc:creator>
  <cp:lastModifiedBy>ADMIN</cp:lastModifiedBy>
  <cp:revision>29</cp:revision>
  <dcterms:created xsi:type="dcterms:W3CDTF">2015-08-18T05:29:24Z</dcterms:created>
  <dcterms:modified xsi:type="dcterms:W3CDTF">2021-11-18T08:55:48Z</dcterms:modified>
</cp:coreProperties>
</file>